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2" r:id="rId7"/>
    <p:sldId id="260" r:id="rId8"/>
    <p:sldId id="265" r:id="rId9"/>
    <p:sldId id="261"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72" y="-3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BD93E1-56CC-4FF1-8FF9-F040D9FD263C}" type="doc">
      <dgm:prSet loTypeId="urn:microsoft.com/office/officeart/2005/8/layout/lProcess3" loCatId="process" qsTypeId="urn:microsoft.com/office/officeart/2005/8/quickstyle/3d3" qsCatId="3D" csTypeId="urn:microsoft.com/office/officeart/2005/8/colors/colorful1#2" csCatId="colorful" phldr="1"/>
      <dgm:spPr/>
      <dgm:t>
        <a:bodyPr/>
        <a:lstStyle/>
        <a:p>
          <a:endParaRPr lang="ru-RU"/>
        </a:p>
      </dgm:t>
    </dgm:pt>
    <dgm:pt modelId="{1032F707-E928-4303-8739-89BB5AFD863A}">
      <dgm:prSet custT="1"/>
      <dgm:spPr/>
      <dgm:t>
        <a:bodyPr/>
        <a:lstStyle/>
        <a:p>
          <a:pPr rtl="0">
            <a:lnSpc>
              <a:spcPct val="80000"/>
            </a:lnSpc>
            <a:spcAft>
              <a:spcPts val="0"/>
            </a:spcAft>
          </a:pPr>
          <a:r>
            <a:rPr lang="ru-RU" sz="1600" b="1" dirty="0" smtClean="0">
              <a:solidFill>
                <a:schemeClr val="tx1"/>
              </a:solidFill>
              <a:effectLst>
                <a:outerShdw blurRad="38100" dist="38100" dir="2700000" algn="tl">
                  <a:srgbClr val="000000">
                    <a:alpha val="43137"/>
                  </a:srgbClr>
                </a:outerShdw>
              </a:effectLst>
            </a:rPr>
            <a:t>«Скажи, чтобы камни сделались хлебами»</a:t>
          </a:r>
          <a:endParaRPr lang="ru-RU" sz="1600" b="1" dirty="0">
            <a:solidFill>
              <a:schemeClr val="tx1"/>
            </a:solidFill>
            <a:effectLst>
              <a:outerShdw blurRad="38100" dist="38100" dir="2700000" algn="tl">
                <a:srgbClr val="000000">
                  <a:alpha val="43137"/>
                </a:srgbClr>
              </a:outerShdw>
            </a:effectLst>
          </a:endParaRPr>
        </a:p>
      </dgm:t>
    </dgm:pt>
    <dgm:pt modelId="{580A4460-049F-4250-844D-BB5FBC1DAF7C}" type="parTrans" cxnId="{7D43FC49-D5FF-4947-8AFB-0374FA1853B9}">
      <dgm:prSet/>
      <dgm:spPr/>
      <dgm:t>
        <a:bodyPr/>
        <a:lstStyle/>
        <a:p>
          <a:endParaRPr lang="ru-RU" sz="1400" b="1">
            <a:effectLst>
              <a:outerShdw blurRad="38100" dist="38100" dir="2700000" algn="tl">
                <a:srgbClr val="000000">
                  <a:alpha val="43137"/>
                </a:srgbClr>
              </a:outerShdw>
            </a:effectLst>
          </a:endParaRPr>
        </a:p>
      </dgm:t>
    </dgm:pt>
    <dgm:pt modelId="{6B7BAEA5-9BF6-497E-88AE-7BCD65573025}" type="sibTrans" cxnId="{7D43FC49-D5FF-4947-8AFB-0374FA1853B9}">
      <dgm:prSet/>
      <dgm:spPr/>
      <dgm:t>
        <a:bodyPr/>
        <a:lstStyle/>
        <a:p>
          <a:endParaRPr lang="ru-RU" sz="1400" b="1">
            <a:effectLst>
              <a:outerShdw blurRad="38100" dist="38100" dir="2700000" algn="tl">
                <a:srgbClr val="000000">
                  <a:alpha val="43137"/>
                </a:srgbClr>
              </a:outerShdw>
            </a:effectLst>
          </a:endParaRPr>
        </a:p>
      </dgm:t>
    </dgm:pt>
    <dgm:pt modelId="{9D7AF7C1-272B-4806-A4CF-FE26C938F7A6}">
      <dgm:prSet custT="1"/>
      <dgm:spPr/>
      <dgm:t>
        <a:bodyPr/>
        <a:lstStyle/>
        <a:p>
          <a:pPr rtl="0"/>
          <a:r>
            <a:rPr lang="ru-RU" sz="1600" b="1" dirty="0" smtClean="0">
              <a:solidFill>
                <a:schemeClr val="tx1"/>
              </a:solidFill>
              <a:effectLst>
                <a:outerShdw blurRad="38100" dist="38100" dir="2700000" algn="tl">
                  <a:srgbClr val="000000">
                    <a:alpha val="43137"/>
                  </a:srgbClr>
                </a:outerShdw>
              </a:effectLst>
            </a:rPr>
            <a:t>«Если Ты Сын Божий, бросься вниз» </a:t>
          </a:r>
          <a:endParaRPr lang="ru-RU" sz="1600" b="1" dirty="0">
            <a:solidFill>
              <a:schemeClr val="tx1"/>
            </a:solidFill>
            <a:effectLst>
              <a:outerShdw blurRad="38100" dist="38100" dir="2700000" algn="tl">
                <a:srgbClr val="000000">
                  <a:alpha val="43137"/>
                </a:srgbClr>
              </a:outerShdw>
            </a:effectLst>
          </a:endParaRPr>
        </a:p>
      </dgm:t>
    </dgm:pt>
    <dgm:pt modelId="{BC1BCF79-B667-46EF-8427-420AF642958B}" type="parTrans" cxnId="{8711A4C0-DA5E-4ACC-A9F3-849DE3FBB6A3}">
      <dgm:prSet/>
      <dgm:spPr/>
      <dgm:t>
        <a:bodyPr/>
        <a:lstStyle/>
        <a:p>
          <a:endParaRPr lang="ru-RU" sz="1400" b="1">
            <a:effectLst>
              <a:outerShdw blurRad="38100" dist="38100" dir="2700000" algn="tl">
                <a:srgbClr val="000000">
                  <a:alpha val="43137"/>
                </a:srgbClr>
              </a:outerShdw>
            </a:effectLst>
          </a:endParaRPr>
        </a:p>
      </dgm:t>
    </dgm:pt>
    <dgm:pt modelId="{D1D5D3C3-5972-41BC-A630-EBD4F00C46A1}" type="sibTrans" cxnId="{8711A4C0-DA5E-4ACC-A9F3-849DE3FBB6A3}">
      <dgm:prSet/>
      <dgm:spPr/>
      <dgm:t>
        <a:bodyPr/>
        <a:lstStyle/>
        <a:p>
          <a:endParaRPr lang="ru-RU" sz="1400" b="1">
            <a:effectLst>
              <a:outerShdw blurRad="38100" dist="38100" dir="2700000" algn="tl">
                <a:srgbClr val="000000">
                  <a:alpha val="43137"/>
                </a:srgbClr>
              </a:outerShdw>
            </a:effectLst>
          </a:endParaRPr>
        </a:p>
      </dgm:t>
    </dgm:pt>
    <dgm:pt modelId="{A5831FD3-EF7B-467C-A13A-848A7D6BEFD9}">
      <dgm:prSet custT="1"/>
      <dgm:spPr/>
      <dgm:t>
        <a:bodyPr/>
        <a:lstStyle/>
        <a:p>
          <a:pPr rtl="0">
            <a:lnSpc>
              <a:spcPct val="70000"/>
            </a:lnSpc>
            <a:spcAft>
              <a:spcPts val="0"/>
            </a:spcAft>
          </a:pPr>
          <a:r>
            <a:rPr lang="ru-RU" sz="1600" b="1" baseline="0" dirty="0" smtClean="0">
              <a:solidFill>
                <a:schemeClr val="tx1"/>
              </a:solidFill>
              <a:effectLst>
                <a:outerShdw blurRad="38100" dist="38100" dir="2700000" algn="tl">
                  <a:srgbClr val="000000">
                    <a:alpha val="43137"/>
                  </a:srgbClr>
                </a:outerShdw>
              </a:effectLst>
            </a:rPr>
            <a:t>«Тебе дам все царства мира, если поклонишься мне»</a:t>
          </a:r>
          <a:endParaRPr lang="ru-RU" sz="1600" b="1" baseline="0" dirty="0">
            <a:solidFill>
              <a:schemeClr val="tx1"/>
            </a:solidFill>
            <a:effectLst>
              <a:outerShdw blurRad="38100" dist="38100" dir="2700000" algn="tl">
                <a:srgbClr val="000000">
                  <a:alpha val="43137"/>
                </a:srgbClr>
              </a:outerShdw>
            </a:effectLst>
          </a:endParaRPr>
        </a:p>
      </dgm:t>
    </dgm:pt>
    <dgm:pt modelId="{74B54B6D-194F-4157-AB1E-8C28EA1D988D}" type="parTrans" cxnId="{41D9E95F-E58B-47F8-83FA-9550EB269B2B}">
      <dgm:prSet/>
      <dgm:spPr/>
      <dgm:t>
        <a:bodyPr/>
        <a:lstStyle/>
        <a:p>
          <a:endParaRPr lang="ru-RU" sz="1400" b="1">
            <a:effectLst>
              <a:outerShdw blurRad="38100" dist="38100" dir="2700000" algn="tl">
                <a:srgbClr val="000000">
                  <a:alpha val="43137"/>
                </a:srgbClr>
              </a:outerShdw>
            </a:effectLst>
          </a:endParaRPr>
        </a:p>
      </dgm:t>
    </dgm:pt>
    <dgm:pt modelId="{71A0CC81-CB56-4C3A-8A07-D5A887A11D17}" type="sibTrans" cxnId="{41D9E95F-E58B-47F8-83FA-9550EB269B2B}">
      <dgm:prSet/>
      <dgm:spPr/>
      <dgm:t>
        <a:bodyPr/>
        <a:lstStyle/>
        <a:p>
          <a:endParaRPr lang="ru-RU" sz="1400" b="1">
            <a:effectLst>
              <a:outerShdw blurRad="38100" dist="38100" dir="2700000" algn="tl">
                <a:srgbClr val="000000">
                  <a:alpha val="43137"/>
                </a:srgbClr>
              </a:outerShdw>
            </a:effectLst>
          </a:endParaRPr>
        </a:p>
      </dgm:t>
    </dgm:pt>
    <dgm:pt modelId="{0A94972E-C5AB-4362-A3E8-C368CA025D12}">
      <dgm:prSet custT="1">
        <dgm:style>
          <a:lnRef idx="1">
            <a:schemeClr val="accent2"/>
          </a:lnRef>
          <a:fillRef idx="2">
            <a:schemeClr val="accent2"/>
          </a:fillRef>
          <a:effectRef idx="1">
            <a:schemeClr val="accent2"/>
          </a:effectRef>
          <a:fontRef idx="minor">
            <a:schemeClr val="dk1"/>
          </a:fontRef>
        </dgm:style>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eaLnBrk="1" latinLnBrk="0"/>
          <a:r>
            <a:rPr lang="ru-RU" sz="1400" b="1" dirty="0" smtClean="0">
              <a:effectLst>
                <a:outerShdw blurRad="38100" dist="38100" dir="2700000" algn="tl">
                  <a:srgbClr val="000000">
                    <a:alpha val="43137"/>
                  </a:srgbClr>
                </a:outerShdw>
              </a:effectLst>
            </a:rPr>
            <a:t>Написано: не хлебом одним будет жить человек, но словом, исходящим из уст Божиих»</a:t>
          </a:r>
          <a:endParaRPr lang="ru-RU" sz="1400" b="1" dirty="0">
            <a:effectLst>
              <a:outerShdw blurRad="38100" dist="38100" dir="2700000" algn="tl">
                <a:srgbClr val="000000">
                  <a:alpha val="43137"/>
                </a:srgbClr>
              </a:outerShdw>
            </a:effectLst>
          </a:endParaRPr>
        </a:p>
      </dgm:t>
    </dgm:pt>
    <dgm:pt modelId="{256A23D2-5A8F-490E-9B88-2230AAF112AC}" type="parTrans" cxnId="{73B1AAB0-1E2E-40B5-8A75-76A11A35D503}">
      <dgm:prSet/>
      <dgm:spPr/>
      <dgm:t>
        <a:bodyPr/>
        <a:lstStyle/>
        <a:p>
          <a:endParaRPr lang="ru-RU" sz="1400" b="1">
            <a:effectLst>
              <a:outerShdw blurRad="38100" dist="38100" dir="2700000" algn="tl">
                <a:srgbClr val="000000">
                  <a:alpha val="43137"/>
                </a:srgbClr>
              </a:outerShdw>
            </a:effectLst>
          </a:endParaRPr>
        </a:p>
      </dgm:t>
    </dgm:pt>
    <dgm:pt modelId="{0A156AEF-2BC8-485D-A257-5F8530E46E99}" type="sibTrans" cxnId="{73B1AAB0-1E2E-40B5-8A75-76A11A35D503}">
      <dgm:prSet/>
      <dgm:spPr/>
      <dgm:t>
        <a:bodyPr/>
        <a:lstStyle/>
        <a:p>
          <a:endParaRPr lang="ru-RU" sz="1400" b="1">
            <a:effectLst>
              <a:outerShdw blurRad="38100" dist="38100" dir="2700000" algn="tl">
                <a:srgbClr val="000000">
                  <a:alpha val="43137"/>
                </a:srgbClr>
              </a:outerShdw>
            </a:effectLst>
          </a:endParaRPr>
        </a:p>
      </dgm:t>
    </dgm:pt>
    <dgm:pt modelId="{B537FA9F-4CCC-4943-9C4F-20374C0A6841}">
      <dgm:prSet custT="1">
        <dgm:style>
          <a:lnRef idx="1">
            <a:schemeClr val="accent3"/>
          </a:lnRef>
          <a:fillRef idx="2">
            <a:schemeClr val="accent3"/>
          </a:fillRef>
          <a:effectRef idx="1">
            <a:schemeClr val="accent3"/>
          </a:effectRef>
          <a:fontRef idx="minor">
            <a:schemeClr val="dk1"/>
          </a:fontRef>
        </dgm:style>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eaLnBrk="1" latinLnBrk="0"/>
          <a:r>
            <a:rPr lang="ru-RU" sz="1400" b="1" dirty="0" smtClean="0">
              <a:effectLst>
                <a:outerShdw blurRad="38100" dist="38100" dir="2700000" algn="tl">
                  <a:srgbClr val="000000">
                    <a:alpha val="43137"/>
                  </a:srgbClr>
                </a:outerShdw>
              </a:effectLst>
            </a:rPr>
            <a:t>Иисус сказал: написано: не искушай Господа Бога твоего</a:t>
          </a:r>
          <a:endParaRPr lang="ru-RU" sz="1400" b="1" dirty="0">
            <a:effectLst>
              <a:outerShdw blurRad="38100" dist="38100" dir="2700000" algn="tl">
                <a:srgbClr val="000000">
                  <a:alpha val="43137"/>
                </a:srgbClr>
              </a:outerShdw>
            </a:effectLst>
          </a:endParaRPr>
        </a:p>
      </dgm:t>
    </dgm:pt>
    <dgm:pt modelId="{A2AAC493-DE27-455D-BB8C-66E0BD768328}" type="parTrans" cxnId="{E86665D7-DC54-4E18-B74A-5EC7E5B505F9}">
      <dgm:prSet/>
      <dgm:spPr/>
      <dgm:t>
        <a:bodyPr/>
        <a:lstStyle/>
        <a:p>
          <a:endParaRPr lang="ru-RU" sz="1400" b="1">
            <a:effectLst>
              <a:outerShdw blurRad="38100" dist="38100" dir="2700000" algn="tl">
                <a:srgbClr val="000000">
                  <a:alpha val="43137"/>
                </a:srgbClr>
              </a:outerShdw>
            </a:effectLst>
          </a:endParaRPr>
        </a:p>
      </dgm:t>
    </dgm:pt>
    <dgm:pt modelId="{F3D264D2-D119-4DFC-A7A0-FED33F8368A9}" type="sibTrans" cxnId="{E86665D7-DC54-4E18-B74A-5EC7E5B505F9}">
      <dgm:prSet/>
      <dgm:spPr/>
      <dgm:t>
        <a:bodyPr/>
        <a:lstStyle/>
        <a:p>
          <a:endParaRPr lang="ru-RU" sz="1400" b="1">
            <a:effectLst>
              <a:outerShdw blurRad="38100" dist="38100" dir="2700000" algn="tl">
                <a:srgbClr val="000000">
                  <a:alpha val="43137"/>
                </a:srgbClr>
              </a:outerShdw>
            </a:effectLst>
          </a:endParaRPr>
        </a:p>
      </dgm:t>
    </dgm:pt>
    <dgm:pt modelId="{7A77F6AE-E374-459B-88DF-46047E7B2C5B}">
      <dgm:prSet custT="1">
        <dgm:style>
          <a:lnRef idx="1">
            <a:schemeClr val="accent4"/>
          </a:lnRef>
          <a:fillRef idx="2">
            <a:schemeClr val="accent4"/>
          </a:fillRef>
          <a:effectRef idx="1">
            <a:schemeClr val="accent4"/>
          </a:effectRef>
          <a:fontRef idx="minor">
            <a:schemeClr val="dk1"/>
          </a:fontRef>
        </dgm:style>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eaLnBrk="1" latinLnBrk="0"/>
          <a:r>
            <a:rPr lang="ru-RU" sz="1400" b="1" dirty="0" smtClean="0">
              <a:effectLst>
                <a:outerShdw blurRad="38100" dist="38100" dir="2700000" algn="tl">
                  <a:srgbClr val="000000">
                    <a:alpha val="43137"/>
                  </a:srgbClr>
                </a:outerShdw>
              </a:effectLst>
            </a:rPr>
            <a:t>Отойди от Меня, сатана, ибо написано: Господу Богу твоему поклоняйся и Ему одному служи</a:t>
          </a:r>
          <a:endParaRPr lang="ru-RU" sz="1400" b="1" dirty="0">
            <a:effectLst>
              <a:outerShdw blurRad="38100" dist="38100" dir="2700000" algn="tl">
                <a:srgbClr val="000000">
                  <a:alpha val="43137"/>
                </a:srgbClr>
              </a:outerShdw>
            </a:effectLst>
          </a:endParaRPr>
        </a:p>
      </dgm:t>
    </dgm:pt>
    <dgm:pt modelId="{DCE45489-D94A-4EBC-901E-AD8EC7B473BD}" type="parTrans" cxnId="{5A2FAF4F-CBFC-4EE7-93CC-68C31CC50DBF}">
      <dgm:prSet/>
      <dgm:spPr/>
      <dgm:t>
        <a:bodyPr/>
        <a:lstStyle/>
        <a:p>
          <a:endParaRPr lang="ru-RU" sz="1400" b="1">
            <a:effectLst>
              <a:outerShdw blurRad="38100" dist="38100" dir="2700000" algn="tl">
                <a:srgbClr val="000000">
                  <a:alpha val="43137"/>
                </a:srgbClr>
              </a:outerShdw>
            </a:effectLst>
          </a:endParaRPr>
        </a:p>
      </dgm:t>
    </dgm:pt>
    <dgm:pt modelId="{CA2CD923-3127-4D36-9040-A42384F1C3D1}" type="sibTrans" cxnId="{5A2FAF4F-CBFC-4EE7-93CC-68C31CC50DBF}">
      <dgm:prSet/>
      <dgm:spPr/>
      <dgm:t>
        <a:bodyPr/>
        <a:lstStyle/>
        <a:p>
          <a:endParaRPr lang="ru-RU" sz="1400" b="1">
            <a:effectLst>
              <a:outerShdw blurRad="38100" dist="38100" dir="2700000" algn="tl">
                <a:srgbClr val="000000">
                  <a:alpha val="43137"/>
                </a:srgbClr>
              </a:outerShdw>
            </a:effectLst>
          </a:endParaRPr>
        </a:p>
      </dgm:t>
    </dgm:pt>
    <dgm:pt modelId="{D461DD32-756A-4746-B104-04BAF93690D6}" type="pres">
      <dgm:prSet presAssocID="{99BD93E1-56CC-4FF1-8FF9-F040D9FD263C}" presName="Name0" presStyleCnt="0">
        <dgm:presLayoutVars>
          <dgm:chPref val="3"/>
          <dgm:dir/>
          <dgm:animLvl val="lvl"/>
          <dgm:resizeHandles/>
        </dgm:presLayoutVars>
      </dgm:prSet>
      <dgm:spPr/>
      <dgm:t>
        <a:bodyPr/>
        <a:lstStyle/>
        <a:p>
          <a:endParaRPr lang="ru-RU"/>
        </a:p>
      </dgm:t>
    </dgm:pt>
    <dgm:pt modelId="{58650F8B-E03A-4500-8E96-2E4C557F6AC0}" type="pres">
      <dgm:prSet presAssocID="{1032F707-E928-4303-8739-89BB5AFD863A}" presName="horFlow" presStyleCnt="0"/>
      <dgm:spPr/>
      <dgm:t>
        <a:bodyPr/>
        <a:lstStyle/>
        <a:p>
          <a:endParaRPr lang="ru-RU"/>
        </a:p>
      </dgm:t>
    </dgm:pt>
    <dgm:pt modelId="{B2E339AA-AB1A-4830-9FA2-CDD689AFBB1C}" type="pres">
      <dgm:prSet presAssocID="{1032F707-E928-4303-8739-89BB5AFD863A}" presName="bigChev" presStyleLbl="node1" presStyleIdx="0" presStyleCnt="3" custScaleX="65093" custScaleY="68839" custLinFactX="-42132" custLinFactNeighborX="-100000" custLinFactNeighborY="28411"/>
      <dgm:spPr/>
      <dgm:t>
        <a:bodyPr/>
        <a:lstStyle/>
        <a:p>
          <a:endParaRPr lang="ru-RU"/>
        </a:p>
      </dgm:t>
    </dgm:pt>
    <dgm:pt modelId="{C3C99E14-B3D2-4D85-83BC-867CF37BEE1F}" type="pres">
      <dgm:prSet presAssocID="{256A23D2-5A8F-490E-9B88-2230AAF112AC}" presName="parTrans" presStyleCnt="0"/>
      <dgm:spPr/>
      <dgm:t>
        <a:bodyPr/>
        <a:lstStyle/>
        <a:p>
          <a:endParaRPr lang="ru-RU"/>
        </a:p>
      </dgm:t>
    </dgm:pt>
    <dgm:pt modelId="{E2566D51-8049-4EB7-A4D0-9479B4A0D771}" type="pres">
      <dgm:prSet presAssocID="{0A94972E-C5AB-4362-A3E8-C368CA025D12}" presName="node" presStyleLbl="alignAccFollowNode1" presStyleIdx="0" presStyleCnt="3" custScaleX="107604" custScaleY="114017" custLinFactX="55815" custLinFactNeighborX="100000" custLinFactNeighborY="33007">
        <dgm:presLayoutVars>
          <dgm:bulletEnabled val="1"/>
        </dgm:presLayoutVars>
      </dgm:prSet>
      <dgm:spPr>
        <a:prstGeom prst="leftArrow">
          <a:avLst/>
        </a:prstGeom>
      </dgm:spPr>
      <dgm:t>
        <a:bodyPr/>
        <a:lstStyle/>
        <a:p>
          <a:endParaRPr lang="ru-RU"/>
        </a:p>
      </dgm:t>
    </dgm:pt>
    <dgm:pt modelId="{CA1C47F5-AF4F-4F42-9BD0-361922723350}" type="pres">
      <dgm:prSet presAssocID="{1032F707-E928-4303-8739-89BB5AFD863A}" presName="vSp" presStyleCnt="0"/>
      <dgm:spPr/>
      <dgm:t>
        <a:bodyPr/>
        <a:lstStyle/>
        <a:p>
          <a:endParaRPr lang="ru-RU"/>
        </a:p>
      </dgm:t>
    </dgm:pt>
    <dgm:pt modelId="{BA02ACB2-44F3-49DC-86D0-525BB4E2E2B1}" type="pres">
      <dgm:prSet presAssocID="{9D7AF7C1-272B-4806-A4CF-FE26C938F7A6}" presName="horFlow" presStyleCnt="0"/>
      <dgm:spPr/>
      <dgm:t>
        <a:bodyPr/>
        <a:lstStyle/>
        <a:p>
          <a:endParaRPr lang="ru-RU"/>
        </a:p>
      </dgm:t>
    </dgm:pt>
    <dgm:pt modelId="{BEFEAF1C-7F13-4489-BC87-A7DF1F3E360E}" type="pres">
      <dgm:prSet presAssocID="{9D7AF7C1-272B-4806-A4CF-FE26C938F7A6}" presName="bigChev" presStyleLbl="node1" presStyleIdx="1" presStyleCnt="3" custScaleX="65093" custScaleY="68839" custLinFactX="-42132" custLinFactNeighborX="-100000" custLinFactNeighborY="13613"/>
      <dgm:spPr/>
      <dgm:t>
        <a:bodyPr/>
        <a:lstStyle/>
        <a:p>
          <a:endParaRPr lang="ru-RU"/>
        </a:p>
      </dgm:t>
    </dgm:pt>
    <dgm:pt modelId="{5E5DF6FA-8958-4063-8A62-5CAA6D011EB4}" type="pres">
      <dgm:prSet presAssocID="{A2AAC493-DE27-455D-BB8C-66E0BD768328}" presName="parTrans" presStyleCnt="0"/>
      <dgm:spPr/>
      <dgm:t>
        <a:bodyPr/>
        <a:lstStyle/>
        <a:p>
          <a:endParaRPr lang="ru-RU"/>
        </a:p>
      </dgm:t>
    </dgm:pt>
    <dgm:pt modelId="{1C5410E4-5BD9-418E-AE0C-0CF4F1F4EAD6}" type="pres">
      <dgm:prSet presAssocID="{B537FA9F-4CCC-4943-9C4F-20374C0A6841}" presName="node" presStyleLbl="alignAccFollowNode1" presStyleIdx="1" presStyleCnt="3" custScaleX="107604" custScaleY="114017" custLinFactX="55815" custLinFactNeighborX="100000" custLinFactNeighborY="16402">
        <dgm:presLayoutVars>
          <dgm:bulletEnabled val="1"/>
        </dgm:presLayoutVars>
      </dgm:prSet>
      <dgm:spPr>
        <a:prstGeom prst="leftArrow">
          <a:avLst/>
        </a:prstGeom>
      </dgm:spPr>
      <dgm:t>
        <a:bodyPr/>
        <a:lstStyle/>
        <a:p>
          <a:endParaRPr lang="ru-RU"/>
        </a:p>
      </dgm:t>
    </dgm:pt>
    <dgm:pt modelId="{A3384511-D9E9-4FD2-A18C-A93DCD46A411}" type="pres">
      <dgm:prSet presAssocID="{9D7AF7C1-272B-4806-A4CF-FE26C938F7A6}" presName="vSp" presStyleCnt="0"/>
      <dgm:spPr/>
      <dgm:t>
        <a:bodyPr/>
        <a:lstStyle/>
        <a:p>
          <a:endParaRPr lang="ru-RU"/>
        </a:p>
      </dgm:t>
    </dgm:pt>
    <dgm:pt modelId="{266845A3-AF54-436A-8695-1DF53944CAA3}" type="pres">
      <dgm:prSet presAssocID="{A5831FD3-EF7B-467C-A13A-848A7D6BEFD9}" presName="horFlow" presStyleCnt="0"/>
      <dgm:spPr/>
      <dgm:t>
        <a:bodyPr/>
        <a:lstStyle/>
        <a:p>
          <a:endParaRPr lang="ru-RU"/>
        </a:p>
      </dgm:t>
    </dgm:pt>
    <dgm:pt modelId="{04D503DC-9DE4-4EA5-B1FE-D972B7B594FF}" type="pres">
      <dgm:prSet presAssocID="{A5831FD3-EF7B-467C-A13A-848A7D6BEFD9}" presName="bigChev" presStyleLbl="node1" presStyleIdx="2" presStyleCnt="3" custScaleX="65093" custScaleY="68839" custLinFactX="-40035" custLinFactNeighborX="-100000"/>
      <dgm:spPr/>
      <dgm:t>
        <a:bodyPr/>
        <a:lstStyle/>
        <a:p>
          <a:endParaRPr lang="ru-RU"/>
        </a:p>
      </dgm:t>
    </dgm:pt>
    <dgm:pt modelId="{457FCE06-D5A2-4B9E-ABAD-6ED6F75872E5}" type="pres">
      <dgm:prSet presAssocID="{DCE45489-D94A-4EBC-901E-AD8EC7B473BD}" presName="parTrans" presStyleCnt="0"/>
      <dgm:spPr/>
      <dgm:t>
        <a:bodyPr/>
        <a:lstStyle/>
        <a:p>
          <a:endParaRPr lang="ru-RU"/>
        </a:p>
      </dgm:t>
    </dgm:pt>
    <dgm:pt modelId="{A6575CD4-5E81-4F6D-B141-15D239C0F848}" type="pres">
      <dgm:prSet presAssocID="{7A77F6AE-E374-459B-88DF-46047E7B2C5B}" presName="node" presStyleLbl="alignAccFollowNode1" presStyleIdx="2" presStyleCnt="3" custScaleX="107604" custScaleY="114017" custLinFactX="55815" custLinFactNeighborX="100000" custLinFactNeighborY="117">
        <dgm:presLayoutVars>
          <dgm:bulletEnabled val="1"/>
        </dgm:presLayoutVars>
      </dgm:prSet>
      <dgm:spPr>
        <a:prstGeom prst="leftArrow">
          <a:avLst/>
        </a:prstGeom>
      </dgm:spPr>
      <dgm:t>
        <a:bodyPr/>
        <a:lstStyle/>
        <a:p>
          <a:endParaRPr lang="ru-RU"/>
        </a:p>
      </dgm:t>
    </dgm:pt>
  </dgm:ptLst>
  <dgm:cxnLst>
    <dgm:cxn modelId="{F16AFCA4-5DB5-4D9A-B07D-3466FBFCC3C3}" type="presOf" srcId="{0A94972E-C5AB-4362-A3E8-C368CA025D12}" destId="{E2566D51-8049-4EB7-A4D0-9479B4A0D771}" srcOrd="0" destOrd="0" presId="urn:microsoft.com/office/officeart/2005/8/layout/lProcess3"/>
    <dgm:cxn modelId="{F2BA8586-56D1-41CC-990F-DD86C00A6C5B}" type="presOf" srcId="{7A77F6AE-E374-459B-88DF-46047E7B2C5B}" destId="{A6575CD4-5E81-4F6D-B141-15D239C0F848}" srcOrd="0" destOrd="0" presId="urn:microsoft.com/office/officeart/2005/8/layout/lProcess3"/>
    <dgm:cxn modelId="{73B1AAB0-1E2E-40B5-8A75-76A11A35D503}" srcId="{1032F707-E928-4303-8739-89BB5AFD863A}" destId="{0A94972E-C5AB-4362-A3E8-C368CA025D12}" srcOrd="0" destOrd="0" parTransId="{256A23D2-5A8F-490E-9B88-2230AAF112AC}" sibTransId="{0A156AEF-2BC8-485D-A257-5F8530E46E99}"/>
    <dgm:cxn modelId="{8711A4C0-DA5E-4ACC-A9F3-849DE3FBB6A3}" srcId="{99BD93E1-56CC-4FF1-8FF9-F040D9FD263C}" destId="{9D7AF7C1-272B-4806-A4CF-FE26C938F7A6}" srcOrd="1" destOrd="0" parTransId="{BC1BCF79-B667-46EF-8427-420AF642958B}" sibTransId="{D1D5D3C3-5972-41BC-A630-EBD4F00C46A1}"/>
    <dgm:cxn modelId="{5A2FAF4F-CBFC-4EE7-93CC-68C31CC50DBF}" srcId="{A5831FD3-EF7B-467C-A13A-848A7D6BEFD9}" destId="{7A77F6AE-E374-459B-88DF-46047E7B2C5B}" srcOrd="0" destOrd="0" parTransId="{DCE45489-D94A-4EBC-901E-AD8EC7B473BD}" sibTransId="{CA2CD923-3127-4D36-9040-A42384F1C3D1}"/>
    <dgm:cxn modelId="{6A75CF4F-C997-43AA-9DBC-5732FC655534}" type="presOf" srcId="{B537FA9F-4CCC-4943-9C4F-20374C0A6841}" destId="{1C5410E4-5BD9-418E-AE0C-0CF4F1F4EAD6}" srcOrd="0" destOrd="0" presId="urn:microsoft.com/office/officeart/2005/8/layout/lProcess3"/>
    <dgm:cxn modelId="{41D9E95F-E58B-47F8-83FA-9550EB269B2B}" srcId="{99BD93E1-56CC-4FF1-8FF9-F040D9FD263C}" destId="{A5831FD3-EF7B-467C-A13A-848A7D6BEFD9}" srcOrd="2" destOrd="0" parTransId="{74B54B6D-194F-4157-AB1E-8C28EA1D988D}" sibTransId="{71A0CC81-CB56-4C3A-8A07-D5A887A11D17}"/>
    <dgm:cxn modelId="{3A5F3221-DB6A-4158-B9D5-6F7C726A73EA}" type="presOf" srcId="{99BD93E1-56CC-4FF1-8FF9-F040D9FD263C}" destId="{D461DD32-756A-4746-B104-04BAF93690D6}" srcOrd="0" destOrd="0" presId="urn:microsoft.com/office/officeart/2005/8/layout/lProcess3"/>
    <dgm:cxn modelId="{E86665D7-DC54-4E18-B74A-5EC7E5B505F9}" srcId="{9D7AF7C1-272B-4806-A4CF-FE26C938F7A6}" destId="{B537FA9F-4CCC-4943-9C4F-20374C0A6841}" srcOrd="0" destOrd="0" parTransId="{A2AAC493-DE27-455D-BB8C-66E0BD768328}" sibTransId="{F3D264D2-D119-4DFC-A7A0-FED33F8368A9}"/>
    <dgm:cxn modelId="{35C23ABC-4E98-4F2D-9EA3-F7AFF572415C}" type="presOf" srcId="{A5831FD3-EF7B-467C-A13A-848A7D6BEFD9}" destId="{04D503DC-9DE4-4EA5-B1FE-D972B7B594FF}" srcOrd="0" destOrd="0" presId="urn:microsoft.com/office/officeart/2005/8/layout/lProcess3"/>
    <dgm:cxn modelId="{739DC880-F459-4FC3-B436-56B41F4B8BDB}" type="presOf" srcId="{1032F707-E928-4303-8739-89BB5AFD863A}" destId="{B2E339AA-AB1A-4830-9FA2-CDD689AFBB1C}" srcOrd="0" destOrd="0" presId="urn:microsoft.com/office/officeart/2005/8/layout/lProcess3"/>
    <dgm:cxn modelId="{7D43FC49-D5FF-4947-8AFB-0374FA1853B9}" srcId="{99BD93E1-56CC-4FF1-8FF9-F040D9FD263C}" destId="{1032F707-E928-4303-8739-89BB5AFD863A}" srcOrd="0" destOrd="0" parTransId="{580A4460-049F-4250-844D-BB5FBC1DAF7C}" sibTransId="{6B7BAEA5-9BF6-497E-88AE-7BCD65573025}"/>
    <dgm:cxn modelId="{1B237966-30BB-4658-AAEE-EEA28DA9EDBA}" type="presOf" srcId="{9D7AF7C1-272B-4806-A4CF-FE26C938F7A6}" destId="{BEFEAF1C-7F13-4489-BC87-A7DF1F3E360E}" srcOrd="0" destOrd="0" presId="urn:microsoft.com/office/officeart/2005/8/layout/lProcess3"/>
    <dgm:cxn modelId="{E4F377E5-B73B-450A-8A93-87E85F5B1801}" type="presParOf" srcId="{D461DD32-756A-4746-B104-04BAF93690D6}" destId="{58650F8B-E03A-4500-8E96-2E4C557F6AC0}" srcOrd="0" destOrd="0" presId="urn:microsoft.com/office/officeart/2005/8/layout/lProcess3"/>
    <dgm:cxn modelId="{B24AA585-8A4C-4DEF-B958-AE147A45A489}" type="presParOf" srcId="{58650F8B-E03A-4500-8E96-2E4C557F6AC0}" destId="{B2E339AA-AB1A-4830-9FA2-CDD689AFBB1C}" srcOrd="0" destOrd="0" presId="urn:microsoft.com/office/officeart/2005/8/layout/lProcess3"/>
    <dgm:cxn modelId="{69437870-B0E1-4FAD-ADC5-369E3BAD4FDF}" type="presParOf" srcId="{58650F8B-E03A-4500-8E96-2E4C557F6AC0}" destId="{C3C99E14-B3D2-4D85-83BC-867CF37BEE1F}" srcOrd="1" destOrd="0" presId="urn:microsoft.com/office/officeart/2005/8/layout/lProcess3"/>
    <dgm:cxn modelId="{54865603-A296-4B29-83E2-8FBD53291B8B}" type="presParOf" srcId="{58650F8B-E03A-4500-8E96-2E4C557F6AC0}" destId="{E2566D51-8049-4EB7-A4D0-9479B4A0D771}" srcOrd="2" destOrd="0" presId="urn:microsoft.com/office/officeart/2005/8/layout/lProcess3"/>
    <dgm:cxn modelId="{A7361B0E-523D-4FB4-90F5-F9AF9D1B8C16}" type="presParOf" srcId="{D461DD32-756A-4746-B104-04BAF93690D6}" destId="{CA1C47F5-AF4F-4F42-9BD0-361922723350}" srcOrd="1" destOrd="0" presId="urn:microsoft.com/office/officeart/2005/8/layout/lProcess3"/>
    <dgm:cxn modelId="{068BA5CB-079B-4F2E-958B-BCB38BA6A71B}" type="presParOf" srcId="{D461DD32-756A-4746-B104-04BAF93690D6}" destId="{BA02ACB2-44F3-49DC-86D0-525BB4E2E2B1}" srcOrd="2" destOrd="0" presId="urn:microsoft.com/office/officeart/2005/8/layout/lProcess3"/>
    <dgm:cxn modelId="{CEBE46A0-237D-4D33-8CEB-38F3227520F1}" type="presParOf" srcId="{BA02ACB2-44F3-49DC-86D0-525BB4E2E2B1}" destId="{BEFEAF1C-7F13-4489-BC87-A7DF1F3E360E}" srcOrd="0" destOrd="0" presId="urn:microsoft.com/office/officeart/2005/8/layout/lProcess3"/>
    <dgm:cxn modelId="{B87BEE4C-13C1-4C89-A168-E3C231A0AEBA}" type="presParOf" srcId="{BA02ACB2-44F3-49DC-86D0-525BB4E2E2B1}" destId="{5E5DF6FA-8958-4063-8A62-5CAA6D011EB4}" srcOrd="1" destOrd="0" presId="urn:microsoft.com/office/officeart/2005/8/layout/lProcess3"/>
    <dgm:cxn modelId="{0E285582-9FB8-40FE-8D67-5C5083712510}" type="presParOf" srcId="{BA02ACB2-44F3-49DC-86D0-525BB4E2E2B1}" destId="{1C5410E4-5BD9-418E-AE0C-0CF4F1F4EAD6}" srcOrd="2" destOrd="0" presId="urn:microsoft.com/office/officeart/2005/8/layout/lProcess3"/>
    <dgm:cxn modelId="{25F698D6-DDD6-4859-9ED0-967870C2C8BD}" type="presParOf" srcId="{D461DD32-756A-4746-B104-04BAF93690D6}" destId="{A3384511-D9E9-4FD2-A18C-A93DCD46A411}" srcOrd="3" destOrd="0" presId="urn:microsoft.com/office/officeart/2005/8/layout/lProcess3"/>
    <dgm:cxn modelId="{491FBA1A-556F-4C4D-9017-7161150CD56A}" type="presParOf" srcId="{D461DD32-756A-4746-B104-04BAF93690D6}" destId="{266845A3-AF54-436A-8695-1DF53944CAA3}" srcOrd="4" destOrd="0" presId="urn:microsoft.com/office/officeart/2005/8/layout/lProcess3"/>
    <dgm:cxn modelId="{CDDA72A2-F5F2-4C16-90F8-CB9620FF7A85}" type="presParOf" srcId="{266845A3-AF54-436A-8695-1DF53944CAA3}" destId="{04D503DC-9DE4-4EA5-B1FE-D972B7B594FF}" srcOrd="0" destOrd="0" presId="urn:microsoft.com/office/officeart/2005/8/layout/lProcess3"/>
    <dgm:cxn modelId="{D77D5050-BF0C-44D3-B11A-D3197C40A619}" type="presParOf" srcId="{266845A3-AF54-436A-8695-1DF53944CAA3}" destId="{457FCE06-D5A2-4B9E-ABAD-6ED6F75872E5}" srcOrd="1" destOrd="0" presId="urn:microsoft.com/office/officeart/2005/8/layout/lProcess3"/>
    <dgm:cxn modelId="{3791DBA8-3D6E-47C0-8B86-FF3D1D3B756D}" type="presParOf" srcId="{266845A3-AF54-436A-8695-1DF53944CAA3}" destId="{A6575CD4-5E81-4F6D-B141-15D239C0F848}" srcOrd="2"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339AA-AB1A-4830-9FA2-CDD689AFBB1C}">
      <dsp:nvSpPr>
        <dsp:cNvPr id="0" name=""/>
        <dsp:cNvSpPr/>
      </dsp:nvSpPr>
      <dsp:spPr>
        <a:xfrm>
          <a:off x="251528" y="568654"/>
          <a:ext cx="2234945" cy="945425"/>
        </a:xfrm>
        <a:prstGeom prst="chevron">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rtl="0">
            <a:lnSpc>
              <a:spcPct val="80000"/>
            </a:lnSpc>
            <a:spcBef>
              <a:spcPct val="0"/>
            </a:spcBef>
            <a:spcAft>
              <a:spcPts val="0"/>
            </a:spcAft>
          </a:pPr>
          <a:r>
            <a:rPr lang="ru-RU" sz="1600" b="1" kern="1200" dirty="0" smtClean="0">
              <a:solidFill>
                <a:schemeClr val="tx1"/>
              </a:solidFill>
              <a:effectLst>
                <a:outerShdw blurRad="38100" dist="38100" dir="2700000" algn="tl">
                  <a:srgbClr val="000000">
                    <a:alpha val="43137"/>
                  </a:srgbClr>
                </a:outerShdw>
              </a:effectLst>
            </a:rPr>
            <a:t>«Скажи, чтобы камни сделались хлебами»</a:t>
          </a:r>
          <a:endParaRPr lang="ru-RU" sz="1600" b="1" kern="1200" dirty="0">
            <a:solidFill>
              <a:schemeClr val="tx1"/>
            </a:solidFill>
            <a:effectLst>
              <a:outerShdw blurRad="38100" dist="38100" dir="2700000" algn="tl">
                <a:srgbClr val="000000">
                  <a:alpha val="43137"/>
                </a:srgbClr>
              </a:outerShdw>
            </a:effectLst>
          </a:endParaRPr>
        </a:p>
      </dsp:txBody>
      <dsp:txXfrm>
        <a:off x="724241" y="568654"/>
        <a:ext cx="1289520" cy="945425"/>
      </dsp:txXfrm>
    </dsp:sp>
    <dsp:sp modelId="{E2566D51-8049-4EB7-A4D0-9479B4A0D771}">
      <dsp:nvSpPr>
        <dsp:cNvPr id="0" name=""/>
        <dsp:cNvSpPr/>
      </dsp:nvSpPr>
      <dsp:spPr>
        <a:xfrm>
          <a:off x="5970013" y="377578"/>
          <a:ext cx="3066472" cy="1299691"/>
        </a:xfrm>
        <a:prstGeom prst="leftArrow">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1">
          <a:schemeClr val="accent2"/>
        </a:lnRef>
        <a:fillRef idx="2">
          <a:schemeClr val="accent2"/>
        </a:fillRef>
        <a:effectRef idx="1">
          <a:schemeClr val="accent2"/>
        </a:effectRef>
        <a:fontRef idx="minor">
          <a:schemeClr val="dk1"/>
        </a:fontRef>
      </dsp:style>
      <dsp:txBody>
        <a:bodyPr spcFirstLastPara="0" vert="horz" wrap="square" lIns="17780" tIns="8890" rIns="0" bIns="8890" numCol="1" spcCol="1270" anchor="ctr" anchorCtr="0">
          <a:noAutofit/>
        </a:bodyPr>
        <a:lstStyle/>
        <a:p>
          <a:pPr lvl="0" algn="ctr" defTabSz="622300" eaLnBrk="1" latinLnBrk="0">
            <a:lnSpc>
              <a:spcPct val="90000"/>
            </a:lnSpc>
            <a:spcBef>
              <a:spcPct val="0"/>
            </a:spcBef>
            <a:spcAft>
              <a:spcPct val="35000"/>
            </a:spcAft>
          </a:pPr>
          <a:r>
            <a:rPr lang="ru-RU" sz="1400" b="1" kern="1200" dirty="0" smtClean="0">
              <a:effectLst>
                <a:outerShdw blurRad="38100" dist="38100" dir="2700000" algn="tl">
                  <a:srgbClr val="000000">
                    <a:alpha val="43137"/>
                  </a:srgbClr>
                </a:outerShdw>
              </a:effectLst>
            </a:rPr>
            <a:t>Написано: не хлебом одним будет жить человек, но словом, исходящим из уст Божиих»</a:t>
          </a:r>
          <a:endParaRPr lang="ru-RU" sz="1400" b="1" kern="1200" dirty="0">
            <a:effectLst>
              <a:outerShdw blurRad="38100" dist="38100" dir="2700000" algn="tl">
                <a:srgbClr val="000000">
                  <a:alpha val="43137"/>
                </a:srgbClr>
              </a:outerShdw>
            </a:effectLst>
          </a:endParaRPr>
        </a:p>
      </dsp:txBody>
      <dsp:txXfrm>
        <a:off x="6294936" y="702501"/>
        <a:ext cx="2741549" cy="649845"/>
      </dsp:txXfrm>
    </dsp:sp>
    <dsp:sp modelId="{BEFEAF1C-7F13-4489-BC87-A7DF1F3E360E}">
      <dsp:nvSpPr>
        <dsp:cNvPr id="0" name=""/>
        <dsp:cNvSpPr/>
      </dsp:nvSpPr>
      <dsp:spPr>
        <a:xfrm>
          <a:off x="251528" y="1857386"/>
          <a:ext cx="2234945" cy="945425"/>
        </a:xfrm>
        <a:prstGeom prst="chevron">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b="1" kern="1200" dirty="0" smtClean="0">
              <a:solidFill>
                <a:schemeClr val="tx1"/>
              </a:solidFill>
              <a:effectLst>
                <a:outerShdw blurRad="38100" dist="38100" dir="2700000" algn="tl">
                  <a:srgbClr val="000000">
                    <a:alpha val="43137"/>
                  </a:srgbClr>
                </a:outerShdw>
              </a:effectLst>
            </a:rPr>
            <a:t>«Если Ты Сын Божий, бросься вниз» </a:t>
          </a:r>
          <a:endParaRPr lang="ru-RU" sz="1600" b="1" kern="1200" dirty="0">
            <a:solidFill>
              <a:schemeClr val="tx1"/>
            </a:solidFill>
            <a:effectLst>
              <a:outerShdw blurRad="38100" dist="38100" dir="2700000" algn="tl">
                <a:srgbClr val="000000">
                  <a:alpha val="43137"/>
                </a:srgbClr>
              </a:outerShdw>
            </a:effectLst>
          </a:endParaRPr>
        </a:p>
      </dsp:txBody>
      <dsp:txXfrm>
        <a:off x="724241" y="1857386"/>
        <a:ext cx="1289520" cy="945425"/>
      </dsp:txXfrm>
    </dsp:sp>
    <dsp:sp modelId="{1C5410E4-5BD9-418E-AE0C-0CF4F1F4EAD6}">
      <dsp:nvSpPr>
        <dsp:cNvPr id="0" name=""/>
        <dsp:cNvSpPr/>
      </dsp:nvSpPr>
      <dsp:spPr>
        <a:xfrm>
          <a:off x="5970013" y="1680262"/>
          <a:ext cx="3066472" cy="1299691"/>
        </a:xfrm>
        <a:prstGeom prst="leftArrow">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1">
          <a:schemeClr val="accent3"/>
        </a:lnRef>
        <a:fillRef idx="2">
          <a:schemeClr val="accent3"/>
        </a:fillRef>
        <a:effectRef idx="1">
          <a:schemeClr val="accent3"/>
        </a:effectRef>
        <a:fontRef idx="minor">
          <a:schemeClr val="dk1"/>
        </a:fontRef>
      </dsp:style>
      <dsp:txBody>
        <a:bodyPr spcFirstLastPara="0" vert="horz" wrap="square" lIns="17780" tIns="8890" rIns="0" bIns="8890" numCol="1" spcCol="1270" anchor="ctr" anchorCtr="0">
          <a:noAutofit/>
        </a:bodyPr>
        <a:lstStyle/>
        <a:p>
          <a:pPr lvl="0" algn="ctr" defTabSz="622300" eaLnBrk="1" latinLnBrk="0">
            <a:lnSpc>
              <a:spcPct val="90000"/>
            </a:lnSpc>
            <a:spcBef>
              <a:spcPct val="0"/>
            </a:spcBef>
            <a:spcAft>
              <a:spcPct val="35000"/>
            </a:spcAft>
          </a:pPr>
          <a:r>
            <a:rPr lang="ru-RU" sz="1400" b="1" kern="1200" dirty="0" smtClean="0">
              <a:effectLst>
                <a:outerShdw blurRad="38100" dist="38100" dir="2700000" algn="tl">
                  <a:srgbClr val="000000">
                    <a:alpha val="43137"/>
                  </a:srgbClr>
                </a:outerShdw>
              </a:effectLst>
            </a:rPr>
            <a:t>Иисус сказал: написано: не искушай Господа Бога твоего</a:t>
          </a:r>
          <a:endParaRPr lang="ru-RU" sz="1400" b="1" kern="1200" dirty="0">
            <a:effectLst>
              <a:outerShdw blurRad="38100" dist="38100" dir="2700000" algn="tl">
                <a:srgbClr val="000000">
                  <a:alpha val="43137"/>
                </a:srgbClr>
              </a:outerShdw>
            </a:effectLst>
          </a:endParaRPr>
        </a:p>
      </dsp:txBody>
      <dsp:txXfrm>
        <a:off x="6294936" y="2005185"/>
        <a:ext cx="2741549" cy="649845"/>
      </dsp:txXfrm>
    </dsp:sp>
    <dsp:sp modelId="{04D503DC-9DE4-4EA5-B1FE-D972B7B594FF}">
      <dsp:nvSpPr>
        <dsp:cNvPr id="0" name=""/>
        <dsp:cNvSpPr/>
      </dsp:nvSpPr>
      <dsp:spPr>
        <a:xfrm>
          <a:off x="323528" y="3162393"/>
          <a:ext cx="2234945" cy="945425"/>
        </a:xfrm>
        <a:prstGeom prst="chevron">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rtl="0">
            <a:lnSpc>
              <a:spcPct val="70000"/>
            </a:lnSpc>
            <a:spcBef>
              <a:spcPct val="0"/>
            </a:spcBef>
            <a:spcAft>
              <a:spcPts val="0"/>
            </a:spcAft>
          </a:pPr>
          <a:r>
            <a:rPr lang="ru-RU" sz="1600" b="1" kern="1200" baseline="0" dirty="0" smtClean="0">
              <a:solidFill>
                <a:schemeClr val="tx1"/>
              </a:solidFill>
              <a:effectLst>
                <a:outerShdw blurRad="38100" dist="38100" dir="2700000" algn="tl">
                  <a:srgbClr val="000000">
                    <a:alpha val="43137"/>
                  </a:srgbClr>
                </a:outerShdw>
              </a:effectLst>
            </a:rPr>
            <a:t>«Тебе дам все царства мира, если поклонишься мне»</a:t>
          </a:r>
          <a:endParaRPr lang="ru-RU" sz="1600" b="1" kern="1200" baseline="0" dirty="0">
            <a:solidFill>
              <a:schemeClr val="tx1"/>
            </a:solidFill>
            <a:effectLst>
              <a:outerShdw blurRad="38100" dist="38100" dir="2700000" algn="tl">
                <a:srgbClr val="000000">
                  <a:alpha val="43137"/>
                </a:srgbClr>
              </a:outerShdw>
            </a:effectLst>
          </a:endParaRPr>
        </a:p>
      </dsp:txBody>
      <dsp:txXfrm>
        <a:off x="796241" y="3162393"/>
        <a:ext cx="1289520" cy="945425"/>
      </dsp:txXfrm>
    </dsp:sp>
    <dsp:sp modelId="{A6575CD4-5E81-4F6D-B141-15D239C0F848}">
      <dsp:nvSpPr>
        <dsp:cNvPr id="0" name=""/>
        <dsp:cNvSpPr/>
      </dsp:nvSpPr>
      <dsp:spPr>
        <a:xfrm>
          <a:off x="5970013" y="2986588"/>
          <a:ext cx="3066472" cy="1299691"/>
        </a:xfrm>
        <a:prstGeom prst="leftArrow">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1">
          <a:schemeClr val="accent4"/>
        </a:lnRef>
        <a:fillRef idx="2">
          <a:schemeClr val="accent4"/>
        </a:fillRef>
        <a:effectRef idx="1">
          <a:schemeClr val="accent4"/>
        </a:effectRef>
        <a:fontRef idx="minor">
          <a:schemeClr val="dk1"/>
        </a:fontRef>
      </dsp:style>
      <dsp:txBody>
        <a:bodyPr spcFirstLastPara="0" vert="horz" wrap="square" lIns="17780" tIns="8890" rIns="0" bIns="8890" numCol="1" spcCol="1270" anchor="ctr" anchorCtr="0">
          <a:noAutofit/>
        </a:bodyPr>
        <a:lstStyle/>
        <a:p>
          <a:pPr lvl="0" algn="ctr" defTabSz="622300" eaLnBrk="1" latinLnBrk="0">
            <a:lnSpc>
              <a:spcPct val="90000"/>
            </a:lnSpc>
            <a:spcBef>
              <a:spcPct val="0"/>
            </a:spcBef>
            <a:spcAft>
              <a:spcPct val="35000"/>
            </a:spcAft>
          </a:pPr>
          <a:r>
            <a:rPr lang="ru-RU" sz="1400" b="1" kern="1200" dirty="0" smtClean="0">
              <a:effectLst>
                <a:outerShdw blurRad="38100" dist="38100" dir="2700000" algn="tl">
                  <a:srgbClr val="000000">
                    <a:alpha val="43137"/>
                  </a:srgbClr>
                </a:outerShdw>
              </a:effectLst>
            </a:rPr>
            <a:t>Отойди от Меня, сатана, ибо написано: Господу Богу твоему поклоняйся и Ему одному служи</a:t>
          </a:r>
          <a:endParaRPr lang="ru-RU" sz="1400" b="1" kern="1200" dirty="0">
            <a:effectLst>
              <a:outerShdw blurRad="38100" dist="38100" dir="2700000" algn="tl">
                <a:srgbClr val="000000">
                  <a:alpha val="43137"/>
                </a:srgbClr>
              </a:outerShdw>
            </a:effectLst>
          </a:endParaRPr>
        </a:p>
      </dsp:txBody>
      <dsp:txXfrm>
        <a:off x="6294936" y="3311511"/>
        <a:ext cx="2741549" cy="64984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25.10.2013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25.10.2013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25.10.2013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25.10.2013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25.10.2013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25.10.2013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2.jpg"/><Relationship Id="rId7" Type="http://schemas.openxmlformats.org/officeDocument/2006/relationships/diagramColors" Target="../diagrams/colors1.xml"/><Relationship Id="rId2" Type="http://schemas.openxmlformats.org/officeDocument/2006/relationships/image" Target="../media/image11.jpeg"/><Relationship Id="rId1" Type="http://schemas.openxmlformats.org/officeDocument/2006/relationships/slideLayout" Target="../slideLayouts/slideLayout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8000"/>
          </a:xfrm>
          <a:blipFill>
            <a:blip r:embed="rId2"/>
            <a:tile tx="0" ty="0" sx="100000" sy="100000" flip="none" algn="tl"/>
          </a:blipFill>
        </p:spPr>
        <p:txBody>
          <a:bodyPr lIns="540000" rIns="540000">
            <a:normAutofit/>
          </a:bodyPr>
          <a:lstStyle/>
          <a:p>
            <a:r>
              <a:rPr lang="ru-RU" sz="3200" b="1" dirty="0" smtClean="0"/>
              <a:t>Лекция 6. </a:t>
            </a:r>
            <a:r>
              <a:rPr lang="ru-RU" sz="3200" b="1" dirty="0"/>
              <a:t>Богоявление и Крещение </a:t>
            </a:r>
            <a:r>
              <a:rPr lang="ru-RU" sz="3200" b="1" dirty="0" smtClean="0"/>
              <a:t>Господне. </a:t>
            </a:r>
            <a:r>
              <a:rPr lang="ru-RU" sz="3200" b="1" dirty="0"/>
              <a:t>Искушение Господа в </a:t>
            </a:r>
            <a:r>
              <a:rPr lang="ru-RU" sz="3200" b="1" dirty="0" smtClean="0"/>
              <a:t>пустыне. </a:t>
            </a:r>
            <a:endParaRPr lang="ru-RU" sz="3200" b="1" dirty="0"/>
          </a:p>
        </p:txBody>
      </p:sp>
    </p:spTree>
    <p:extLst>
      <p:ext uri="{BB962C8B-B14F-4D97-AF65-F5344CB8AC3E}">
        <p14:creationId xmlns:p14="http://schemas.microsoft.com/office/powerpoint/2010/main" val="55974546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p:spPr>
        <p:txBody>
          <a:bodyPr/>
          <a:lstStyle/>
          <a:p>
            <a:endParaRPr lang="ru-RU" dirty="0"/>
          </a:p>
        </p:txBody>
      </p:sp>
      <p:sp>
        <p:nvSpPr>
          <p:cNvPr id="4" name="Скругленный прямоугольник 3"/>
          <p:cNvSpPr/>
          <p:nvPr/>
        </p:nvSpPr>
        <p:spPr>
          <a:xfrm>
            <a:off x="2267744" y="188640"/>
            <a:ext cx="4536504" cy="432048"/>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a:solidFill>
                  <a:schemeClr val="tx1"/>
                </a:solidFill>
              </a:rPr>
              <a:t>Крещение Господне</a:t>
            </a:r>
            <a:endParaRPr lang="ru-RU" sz="2800" dirty="0">
              <a:solidFill>
                <a:schemeClr val="tx1"/>
              </a:solidFill>
            </a:endParaRPr>
          </a:p>
        </p:txBody>
      </p:sp>
      <p:pic>
        <p:nvPicPr>
          <p:cNvPr id="1027" name="Picture 3" descr="I:\лекции по Н. З\6\7421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3373" y="692696"/>
            <a:ext cx="6945246" cy="609329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570325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522285475"/>
              </p:ext>
            </p:extLst>
          </p:nvPr>
        </p:nvGraphicFramePr>
        <p:xfrm>
          <a:off x="323529" y="902990"/>
          <a:ext cx="8424936" cy="3318098"/>
        </p:xfrm>
        <a:graphic>
          <a:graphicData uri="http://schemas.openxmlformats.org/drawingml/2006/table">
            <a:tbl>
              <a:tblPr firstRow="1" bandRow="1">
                <a:tableStyleId>{00A15C55-8517-42AA-B614-E9B94910E393}</a:tableStyleId>
              </a:tblPr>
              <a:tblGrid>
                <a:gridCol w="2808312"/>
                <a:gridCol w="2808312"/>
                <a:gridCol w="2808312"/>
              </a:tblGrid>
              <a:tr h="242441">
                <a:tc>
                  <a:txBody>
                    <a:bodyPr/>
                    <a:lstStyle/>
                    <a:p>
                      <a:pPr algn="ctr">
                        <a:lnSpc>
                          <a:spcPct val="80000"/>
                        </a:lnSpc>
                      </a:pPr>
                      <a:r>
                        <a:rPr lang="ru-RU" sz="1800" dirty="0" smtClean="0">
                          <a:solidFill>
                            <a:schemeClr val="tx1"/>
                          </a:solidFill>
                        </a:rPr>
                        <a:t>Мф. </a:t>
                      </a:r>
                      <a:r>
                        <a:rPr lang="ru-RU" sz="1800" kern="1200" dirty="0" smtClean="0">
                          <a:solidFill>
                            <a:schemeClr val="tx1"/>
                          </a:solidFill>
                          <a:effectLst/>
                        </a:rPr>
                        <a:t>3, 13-16</a:t>
                      </a:r>
                      <a:endParaRPr lang="ru-RU" sz="1800" b="1" dirty="0">
                        <a:solidFill>
                          <a:schemeClr val="tx1"/>
                        </a:solidFill>
                      </a:endParaRPr>
                    </a:p>
                  </a:txBody>
                  <a:tcPr/>
                </a:tc>
                <a:tc>
                  <a:txBody>
                    <a:bodyPr/>
                    <a:lstStyle/>
                    <a:p>
                      <a:pPr algn="ctr"/>
                      <a:r>
                        <a:rPr lang="ru-RU" sz="1800" kern="1200" dirty="0" err="1" smtClean="0">
                          <a:solidFill>
                            <a:schemeClr val="tx1"/>
                          </a:solidFill>
                          <a:effectLst/>
                        </a:rPr>
                        <a:t>Мк</a:t>
                      </a:r>
                      <a:r>
                        <a:rPr lang="ru-RU" sz="1800" kern="1200" dirty="0" smtClean="0">
                          <a:solidFill>
                            <a:schemeClr val="tx1"/>
                          </a:solidFill>
                          <a:effectLst/>
                        </a:rPr>
                        <a:t>. 1, 9</a:t>
                      </a:r>
                      <a:endParaRPr lang="ru-RU" b="1" dirty="0">
                        <a:solidFill>
                          <a:schemeClr val="tx1"/>
                        </a:solidFill>
                      </a:endParaRPr>
                    </a:p>
                  </a:txBody>
                  <a:tcPr/>
                </a:tc>
                <a:tc>
                  <a:txBody>
                    <a:bodyPr/>
                    <a:lstStyle/>
                    <a:p>
                      <a:pPr algn="ctr"/>
                      <a:r>
                        <a:rPr lang="ru-RU" sz="1800" kern="1200" dirty="0" err="1" smtClean="0">
                          <a:solidFill>
                            <a:schemeClr val="tx1"/>
                          </a:solidFill>
                          <a:effectLst/>
                        </a:rPr>
                        <a:t>Лк</a:t>
                      </a:r>
                      <a:r>
                        <a:rPr lang="ru-RU" sz="1800" kern="1200" dirty="0" smtClean="0">
                          <a:solidFill>
                            <a:schemeClr val="tx1"/>
                          </a:solidFill>
                          <a:effectLst/>
                        </a:rPr>
                        <a:t>. 3. 21</a:t>
                      </a:r>
                      <a:endParaRPr lang="ru-RU" b="1" dirty="0">
                        <a:solidFill>
                          <a:schemeClr val="tx1"/>
                        </a:solidFill>
                      </a:endParaRPr>
                    </a:p>
                  </a:txBody>
                  <a:tcPr/>
                </a:tc>
              </a:tr>
              <a:tr h="2952338">
                <a:tc>
                  <a:txBody>
                    <a:bodyPr/>
                    <a:lstStyle/>
                    <a:p>
                      <a:pPr>
                        <a:lnSpc>
                          <a:spcPct val="80000"/>
                        </a:lnSpc>
                      </a:pPr>
                      <a:r>
                        <a:rPr lang="ru-RU" sz="1600" dirty="0" smtClean="0"/>
                        <a:t>13. Тогда приходит Иисус из Галилеи на Иордан к Иоанну креститься от него.</a:t>
                      </a:r>
                    </a:p>
                    <a:p>
                      <a:pPr>
                        <a:lnSpc>
                          <a:spcPct val="80000"/>
                        </a:lnSpc>
                      </a:pPr>
                      <a:r>
                        <a:rPr lang="ru-RU" sz="1600" dirty="0" smtClean="0"/>
                        <a:t>14. Иоанн же удерживал Его и говорил: мне надобно креститься от Тебя, и Ты ли приходишь ко мне?</a:t>
                      </a:r>
                    </a:p>
                    <a:p>
                      <a:pPr>
                        <a:lnSpc>
                          <a:spcPct val="80000"/>
                        </a:lnSpc>
                      </a:pPr>
                      <a:r>
                        <a:rPr lang="ru-RU" sz="1600" dirty="0" smtClean="0"/>
                        <a:t>15. Но Иисус сказал ему в ответ: оставь теперь, ибо так надлежит нам исполнить всякую правду. Тогда Иоанн допускает Его.</a:t>
                      </a:r>
                    </a:p>
                    <a:p>
                      <a:pPr>
                        <a:lnSpc>
                          <a:spcPct val="80000"/>
                        </a:lnSpc>
                      </a:pPr>
                      <a:r>
                        <a:rPr lang="ru-RU" sz="1600" dirty="0" smtClean="0"/>
                        <a:t>16. И, крестившись, Иисус тотчас вышел из воды</a:t>
                      </a:r>
                      <a:endParaRPr lang="ru-RU" sz="1600" b="1" dirty="0"/>
                    </a:p>
                  </a:txBody>
                  <a:tcPr/>
                </a:tc>
                <a:tc>
                  <a:txBody>
                    <a:bodyPr/>
                    <a:lstStyle/>
                    <a:p>
                      <a:pPr>
                        <a:lnSpc>
                          <a:spcPct val="80000"/>
                        </a:lnSpc>
                      </a:pPr>
                      <a:r>
                        <a:rPr lang="ru-RU" sz="1600" dirty="0" smtClean="0"/>
                        <a:t>9. И было в те дни, пришел Иисус из Назарета Галилейского и крестился от Иоанна в Иордане.</a:t>
                      </a:r>
                      <a:endParaRPr lang="ru-RU" sz="1600" b="1" dirty="0" smtClean="0"/>
                    </a:p>
                  </a:txBody>
                  <a:tcPr/>
                </a:tc>
                <a:tc>
                  <a:txBody>
                    <a:bodyPr/>
                    <a:lstStyle/>
                    <a:p>
                      <a:pPr>
                        <a:lnSpc>
                          <a:spcPct val="80000"/>
                        </a:lnSpc>
                      </a:pPr>
                      <a:r>
                        <a:rPr lang="ru-RU" sz="1600" dirty="0" smtClean="0"/>
                        <a:t>21. Когда же крестился весь народ, и Иисус, </a:t>
                      </a:r>
                      <a:r>
                        <a:rPr lang="ru-RU" sz="1600" dirty="0" smtClean="0">
                          <a:solidFill>
                            <a:srgbClr val="7030A0"/>
                          </a:solidFill>
                        </a:rPr>
                        <a:t>крестившись</a:t>
                      </a:r>
                      <a:r>
                        <a:rPr lang="ru-RU" sz="1600" dirty="0" smtClean="0"/>
                        <a:t>, </a:t>
                      </a:r>
                      <a:r>
                        <a:rPr lang="ru-RU" sz="1600" dirty="0" smtClean="0">
                          <a:solidFill>
                            <a:srgbClr val="7030A0"/>
                          </a:solidFill>
                        </a:rPr>
                        <a:t>молился</a:t>
                      </a:r>
                      <a:r>
                        <a:rPr lang="ru-RU" sz="1600" dirty="0" smtClean="0"/>
                        <a:t>:</a:t>
                      </a:r>
                      <a:endParaRPr lang="ru-RU" sz="1600" b="1" dirty="0"/>
                    </a:p>
                  </a:txBody>
                  <a:tcPr/>
                </a:tc>
              </a:tr>
            </a:tbl>
          </a:graphicData>
        </a:graphic>
      </p:graphicFrame>
      <p:sp>
        <p:nvSpPr>
          <p:cNvPr id="6" name="Скругленный прямоугольник 5"/>
          <p:cNvSpPr/>
          <p:nvPr/>
        </p:nvSpPr>
        <p:spPr>
          <a:xfrm>
            <a:off x="2555776" y="188640"/>
            <a:ext cx="4032448" cy="50405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2400" b="1" dirty="0">
                <a:solidFill>
                  <a:schemeClr val="tx1"/>
                </a:solidFill>
              </a:rPr>
              <a:t>Крещение Господне</a:t>
            </a:r>
            <a:endParaRPr lang="ru-RU" sz="2400" dirty="0">
              <a:solidFill>
                <a:schemeClr val="tx1"/>
              </a:solidFill>
            </a:endParaRPr>
          </a:p>
        </p:txBody>
      </p:sp>
      <p:sp>
        <p:nvSpPr>
          <p:cNvPr id="2" name="Скругленный прямоугольник 1"/>
          <p:cNvSpPr/>
          <p:nvPr/>
        </p:nvSpPr>
        <p:spPr>
          <a:xfrm>
            <a:off x="323528" y="4581128"/>
            <a:ext cx="8424936" cy="1944216"/>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ru-RU" b="1" dirty="0" err="1" smtClean="0">
                <a:solidFill>
                  <a:schemeClr val="tx1"/>
                </a:solidFill>
              </a:rPr>
              <a:t>Блж</a:t>
            </a:r>
            <a:r>
              <a:rPr lang="ru-RU" b="1" dirty="0" smtClean="0">
                <a:solidFill>
                  <a:schemeClr val="tx1"/>
                </a:solidFill>
              </a:rPr>
              <a:t>. Иероним: «</a:t>
            </a:r>
            <a:r>
              <a:rPr lang="ru-RU" b="1" i="1" dirty="0" smtClean="0">
                <a:solidFill>
                  <a:schemeClr val="tx1"/>
                </a:solidFill>
              </a:rPr>
              <a:t>Троякая </a:t>
            </a:r>
            <a:r>
              <a:rPr lang="ru-RU" b="1" i="1" dirty="0">
                <a:solidFill>
                  <a:schemeClr val="tx1"/>
                </a:solidFill>
              </a:rPr>
              <a:t>причина была для того, чтобы Спасителю (Иисусу) принять крещение от Иоанна. Во-первых, чтобы, так как Он родился человеком, исполнить всякую правду и смирение перед законом. Во-вторых, чтобы Своим крещением утвердить значение крещения </a:t>
            </a:r>
            <a:r>
              <a:rPr lang="ru-RU" b="1" i="1" dirty="0" err="1">
                <a:solidFill>
                  <a:schemeClr val="tx1"/>
                </a:solidFill>
              </a:rPr>
              <a:t>Иоаннова</a:t>
            </a:r>
            <a:r>
              <a:rPr lang="ru-RU" b="1" i="1" dirty="0">
                <a:solidFill>
                  <a:schemeClr val="tx1"/>
                </a:solidFill>
              </a:rPr>
              <a:t>. В-третьих, чтобы, освящая воды Иордана, показать через нисхождение голубя пришествие Святого Духа во время крещения верующих</a:t>
            </a:r>
            <a:r>
              <a:rPr lang="ru-RU" b="1" dirty="0">
                <a:solidFill>
                  <a:schemeClr val="tx1"/>
                </a:solidFill>
              </a:rPr>
              <a:t>»</a:t>
            </a:r>
            <a:endParaRPr lang="ru-RU" b="1" dirty="0">
              <a:solidFill>
                <a:schemeClr val="tx1"/>
              </a:solidFill>
            </a:endParaRPr>
          </a:p>
        </p:txBody>
      </p:sp>
      <p:sp>
        <p:nvSpPr>
          <p:cNvPr id="3" name="Скругленный прямоугольник 2"/>
          <p:cNvSpPr/>
          <p:nvPr/>
        </p:nvSpPr>
        <p:spPr>
          <a:xfrm>
            <a:off x="287524" y="4401108"/>
            <a:ext cx="8568952" cy="2304256"/>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ru-RU" b="1" i="1" dirty="0" err="1" smtClean="0">
                <a:solidFill>
                  <a:schemeClr val="tx1"/>
                </a:solidFill>
              </a:rPr>
              <a:t>Свт</a:t>
            </a:r>
            <a:r>
              <a:rPr lang="ru-RU" b="1" i="1" dirty="0" smtClean="0">
                <a:solidFill>
                  <a:schemeClr val="tx1"/>
                </a:solidFill>
              </a:rPr>
              <a:t>. Иоанн Златоуст: «С </a:t>
            </a:r>
            <a:r>
              <a:rPr lang="ru-RU" b="1" i="1" dirty="0">
                <a:solidFill>
                  <a:schemeClr val="tx1"/>
                </a:solidFill>
              </a:rPr>
              <a:t>рабами Господь, с виновными Судия идет креститься. Но не возмущайся этим: в этом-то смирении и сияет особенно высота Его. Да и чему удивляться, если принял крещение и вместе с другими пришел к рабу Тот, Который благоволил столько времени быть в девической утробе, родиться с нашим естеством, принять заушения и крест, и претерпеть все, что претерпел Он? То чудно, что Он, будучи Богом, восхотел </a:t>
            </a:r>
            <a:r>
              <a:rPr lang="ru-RU" b="1" i="1" dirty="0" err="1">
                <a:solidFill>
                  <a:schemeClr val="tx1"/>
                </a:solidFill>
              </a:rPr>
              <a:t>соделаться</a:t>
            </a:r>
            <a:r>
              <a:rPr lang="ru-RU" b="1" i="1" dirty="0">
                <a:solidFill>
                  <a:schemeClr val="tx1"/>
                </a:solidFill>
              </a:rPr>
              <a:t> человеком; все же прочее было уже следствием </a:t>
            </a:r>
            <a:r>
              <a:rPr lang="ru-RU" b="1" i="1" dirty="0" smtClean="0">
                <a:solidFill>
                  <a:schemeClr val="tx1"/>
                </a:solidFill>
              </a:rPr>
              <a:t>этого»</a:t>
            </a:r>
            <a:endParaRPr lang="ru-RU" b="1" dirty="0">
              <a:solidFill>
                <a:schemeClr val="tx1"/>
              </a:solidFill>
            </a:endParaRPr>
          </a:p>
        </p:txBody>
      </p:sp>
      <p:sp>
        <p:nvSpPr>
          <p:cNvPr id="4" name="Скругленный прямоугольник 3"/>
          <p:cNvSpPr/>
          <p:nvPr/>
        </p:nvSpPr>
        <p:spPr>
          <a:xfrm>
            <a:off x="3203848" y="2348880"/>
            <a:ext cx="5472608" cy="1440160"/>
          </a:xfrm>
          <a:prstGeom prst="roundRect">
            <a:avLst/>
          </a:prstGeom>
          <a:scene3d>
            <a:camera prst="orthographicFront"/>
            <a:lightRig rig="threePt" dir="t"/>
          </a:scene3d>
          <a:sp3d>
            <a:bevelT w="165100" prst="coolSlant"/>
          </a:sp3d>
        </p:spPr>
        <p:style>
          <a:lnRef idx="1">
            <a:schemeClr val="accent4"/>
          </a:lnRef>
          <a:fillRef idx="2">
            <a:schemeClr val="accent4"/>
          </a:fillRef>
          <a:effectRef idx="1">
            <a:schemeClr val="accent4"/>
          </a:effectRef>
          <a:fontRef idx="minor">
            <a:schemeClr val="dk1"/>
          </a:fontRef>
        </p:style>
        <p:txBody>
          <a:bodyPr rtlCol="0" anchor="ctr"/>
          <a:lstStyle/>
          <a:p>
            <a:pPr algn="ctr"/>
            <a:r>
              <a:rPr lang="ru-RU" b="1" dirty="0" err="1" smtClean="0">
                <a:solidFill>
                  <a:schemeClr val="tx1"/>
                </a:solidFill>
              </a:rPr>
              <a:t>Блж</a:t>
            </a:r>
            <a:r>
              <a:rPr lang="ru-RU" b="1" dirty="0" smtClean="0">
                <a:solidFill>
                  <a:schemeClr val="tx1"/>
                </a:solidFill>
              </a:rPr>
              <a:t>. </a:t>
            </a:r>
            <a:r>
              <a:rPr lang="ru-RU" b="1" dirty="0" err="1" smtClean="0">
                <a:solidFill>
                  <a:schemeClr val="tx1"/>
                </a:solidFill>
              </a:rPr>
              <a:t>Феофилакт</a:t>
            </a:r>
            <a:r>
              <a:rPr lang="ru-RU" b="1" dirty="0" smtClean="0">
                <a:solidFill>
                  <a:schemeClr val="tx1"/>
                </a:solidFill>
              </a:rPr>
              <a:t>: «</a:t>
            </a:r>
            <a:r>
              <a:rPr lang="ru-RU" b="1" i="1" dirty="0">
                <a:solidFill>
                  <a:schemeClr val="tx1"/>
                </a:solidFill>
              </a:rPr>
              <a:t>Чистый крестится, чтобы нас омыть и показать нам, что если мы желаем креститься, то должны сперва очиститься, чтобы не осквернить крещения</a:t>
            </a:r>
            <a:r>
              <a:rPr lang="ru-RU" b="1" dirty="0" smtClean="0">
                <a:solidFill>
                  <a:schemeClr val="tx1"/>
                </a:solidFill>
              </a:rPr>
              <a:t>»</a:t>
            </a:r>
            <a:endParaRPr lang="ru-RU" b="1" dirty="0">
              <a:solidFill>
                <a:schemeClr val="tx1"/>
              </a:solidFill>
            </a:endParaRPr>
          </a:p>
        </p:txBody>
      </p:sp>
      <p:sp>
        <p:nvSpPr>
          <p:cNvPr id="7" name="Скругленный прямоугольник 6"/>
          <p:cNvSpPr/>
          <p:nvPr/>
        </p:nvSpPr>
        <p:spPr>
          <a:xfrm>
            <a:off x="539552" y="4365104"/>
            <a:ext cx="3384376" cy="79208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b="1" dirty="0" err="1" smtClean="0">
                <a:solidFill>
                  <a:schemeClr val="tx1"/>
                </a:solidFill>
              </a:rPr>
              <a:t>Блж</a:t>
            </a:r>
            <a:r>
              <a:rPr lang="ru-RU" b="1" dirty="0">
                <a:solidFill>
                  <a:schemeClr val="tx1"/>
                </a:solidFill>
              </a:rPr>
              <a:t>. </a:t>
            </a:r>
            <a:r>
              <a:rPr lang="ru-RU" b="1" dirty="0" err="1" smtClean="0">
                <a:solidFill>
                  <a:schemeClr val="tx1"/>
                </a:solidFill>
              </a:rPr>
              <a:t>Феофилакт</a:t>
            </a:r>
            <a:r>
              <a:rPr lang="ru-RU" b="1" dirty="0" smtClean="0">
                <a:solidFill>
                  <a:schemeClr val="tx1"/>
                </a:solidFill>
              </a:rPr>
              <a:t>: </a:t>
            </a:r>
            <a:r>
              <a:rPr lang="ru-RU" i="1" dirty="0" smtClean="0">
                <a:solidFill>
                  <a:schemeClr val="tx1"/>
                </a:solidFill>
              </a:rPr>
              <a:t>«</a:t>
            </a:r>
            <a:r>
              <a:rPr lang="ru-RU" b="1" i="1" dirty="0" smtClean="0">
                <a:solidFill>
                  <a:schemeClr val="tx1"/>
                </a:solidFill>
              </a:rPr>
              <a:t>Правдою </a:t>
            </a:r>
            <a:r>
              <a:rPr lang="ru-RU" b="1" i="1" dirty="0">
                <a:solidFill>
                  <a:schemeClr val="tx1"/>
                </a:solidFill>
              </a:rPr>
              <a:t>называет закон</a:t>
            </a:r>
            <a:r>
              <a:rPr lang="ru-RU" b="1" dirty="0">
                <a:solidFill>
                  <a:schemeClr val="tx1"/>
                </a:solidFill>
              </a:rPr>
              <a:t>» </a:t>
            </a:r>
            <a:endParaRPr lang="ru-RU" dirty="0">
              <a:solidFill>
                <a:schemeClr val="tx1"/>
              </a:solidFill>
            </a:endParaRPr>
          </a:p>
        </p:txBody>
      </p:sp>
      <p:sp>
        <p:nvSpPr>
          <p:cNvPr id="8" name="Скругленный прямоугольник 7"/>
          <p:cNvSpPr/>
          <p:nvPr/>
        </p:nvSpPr>
        <p:spPr>
          <a:xfrm>
            <a:off x="4860032" y="4365104"/>
            <a:ext cx="3456384" cy="79208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b="1" dirty="0" err="1" smtClean="0">
                <a:solidFill>
                  <a:schemeClr val="tx1"/>
                </a:solidFill>
              </a:rPr>
              <a:t>Свт</a:t>
            </a:r>
            <a:r>
              <a:rPr lang="ru-RU" b="1" dirty="0" smtClean="0">
                <a:solidFill>
                  <a:schemeClr val="tx1"/>
                </a:solidFill>
              </a:rPr>
              <a:t>. Иоанн Златоуст: </a:t>
            </a:r>
            <a:r>
              <a:rPr lang="ru-RU" b="1" dirty="0">
                <a:solidFill>
                  <a:schemeClr val="tx1"/>
                </a:solidFill>
              </a:rPr>
              <a:t>«правда есть исполнение заповедей»</a:t>
            </a:r>
            <a:endParaRPr lang="ru-RU" b="1" dirty="0">
              <a:solidFill>
                <a:schemeClr val="tx1"/>
              </a:solidFill>
            </a:endParaRPr>
          </a:p>
        </p:txBody>
      </p:sp>
      <p:sp>
        <p:nvSpPr>
          <p:cNvPr id="9" name="Скругленный прямоугольник 8"/>
          <p:cNvSpPr/>
          <p:nvPr/>
        </p:nvSpPr>
        <p:spPr>
          <a:xfrm>
            <a:off x="287524" y="4581128"/>
            <a:ext cx="8568952" cy="18002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lIns="0" rIns="0" rtlCol="0" anchor="ctr"/>
          <a:lstStyle/>
          <a:p>
            <a:pPr algn="ctr"/>
            <a:r>
              <a:rPr lang="ru-RU" b="1" dirty="0" err="1">
                <a:solidFill>
                  <a:schemeClr val="tx1"/>
                </a:solidFill>
              </a:rPr>
              <a:t>Прп</a:t>
            </a:r>
            <a:r>
              <a:rPr lang="ru-RU" b="1" dirty="0">
                <a:solidFill>
                  <a:schemeClr val="tx1"/>
                </a:solidFill>
              </a:rPr>
              <a:t>. </a:t>
            </a:r>
            <a:r>
              <a:rPr lang="ru-RU" b="1" dirty="0" err="1">
                <a:solidFill>
                  <a:schemeClr val="tx1"/>
                </a:solidFill>
              </a:rPr>
              <a:t>Иссидор</a:t>
            </a:r>
            <a:r>
              <a:rPr lang="ru-RU" b="1" dirty="0">
                <a:solidFill>
                  <a:schemeClr val="tx1"/>
                </a:solidFill>
              </a:rPr>
              <a:t> </a:t>
            </a:r>
            <a:r>
              <a:rPr lang="ru-RU" b="1" dirty="0" err="1">
                <a:solidFill>
                  <a:schemeClr val="tx1"/>
                </a:solidFill>
              </a:rPr>
              <a:t>Пелусиот</a:t>
            </a:r>
            <a:r>
              <a:rPr lang="ru-RU" b="1" dirty="0">
                <a:solidFill>
                  <a:schemeClr val="tx1"/>
                </a:solidFill>
              </a:rPr>
              <a:t>: «</a:t>
            </a:r>
            <a:r>
              <a:rPr lang="ru-RU" b="1" i="1" dirty="0" err="1">
                <a:solidFill>
                  <a:schemeClr val="tx1"/>
                </a:solidFill>
              </a:rPr>
              <a:t>остави</a:t>
            </a:r>
            <a:r>
              <a:rPr lang="ru-RU" b="1" i="1" dirty="0">
                <a:solidFill>
                  <a:schemeClr val="tx1"/>
                </a:solidFill>
              </a:rPr>
              <a:t> ныне, - то есть теперь время обнищания, теперь место снисхождению, по которому воспринял Я на Себя человека и принимаю Крещение, чтобы его </a:t>
            </a:r>
            <a:r>
              <a:rPr lang="ru-RU" b="1" i="1" dirty="0" err="1">
                <a:solidFill>
                  <a:schemeClr val="tx1"/>
                </a:solidFill>
              </a:rPr>
              <a:t>соделать</a:t>
            </a:r>
            <a:r>
              <a:rPr lang="ru-RU" b="1" i="1" dirty="0">
                <a:solidFill>
                  <a:schemeClr val="tx1"/>
                </a:solidFill>
              </a:rPr>
              <a:t> чистым от преступления. Теперь требуется не власть </a:t>
            </a:r>
            <a:r>
              <a:rPr lang="ru-RU" b="1" i="1" dirty="0" err="1">
                <a:solidFill>
                  <a:schemeClr val="tx1"/>
                </a:solidFill>
              </a:rPr>
              <a:t>Владычняя</a:t>
            </a:r>
            <a:r>
              <a:rPr lang="ru-RU" b="1" i="1" dirty="0">
                <a:solidFill>
                  <a:schemeClr val="tx1"/>
                </a:solidFill>
              </a:rPr>
              <a:t>, но рабское уничижение: </a:t>
            </a:r>
            <a:r>
              <a:rPr lang="ru-RU" b="1" i="1" dirty="0" err="1">
                <a:solidFill>
                  <a:schemeClr val="tx1"/>
                </a:solidFill>
              </a:rPr>
              <a:t>остави</a:t>
            </a:r>
            <a:r>
              <a:rPr lang="ru-RU" b="1" i="1" dirty="0">
                <a:solidFill>
                  <a:schemeClr val="tx1"/>
                </a:solidFill>
              </a:rPr>
              <a:t> ныне исполниться милосердию, чтобы не было препятствия к спасению </a:t>
            </a:r>
            <a:r>
              <a:rPr lang="ru-RU" b="1" i="1" dirty="0" err="1" smtClean="0">
                <a:solidFill>
                  <a:schemeClr val="tx1"/>
                </a:solidFill>
              </a:rPr>
              <a:t>человеков</a:t>
            </a:r>
            <a:r>
              <a:rPr lang="ru-RU" b="1" dirty="0" smtClean="0">
                <a:solidFill>
                  <a:schemeClr val="tx1"/>
                </a:solidFill>
              </a:rPr>
              <a:t>» </a:t>
            </a:r>
            <a:endParaRPr lang="ru-RU" b="1" dirty="0">
              <a:solidFill>
                <a:schemeClr val="tx1"/>
              </a:solidFill>
            </a:endParaRPr>
          </a:p>
        </p:txBody>
      </p:sp>
      <p:sp>
        <p:nvSpPr>
          <p:cNvPr id="10" name="Скругленный прямоугольник 9"/>
          <p:cNvSpPr/>
          <p:nvPr/>
        </p:nvSpPr>
        <p:spPr>
          <a:xfrm>
            <a:off x="3203848" y="2276872"/>
            <a:ext cx="5544616" cy="158417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rtlCol="0" anchor="ctr"/>
          <a:lstStyle/>
          <a:p>
            <a:pPr algn="ctr"/>
            <a:r>
              <a:rPr lang="ru-RU" b="1" dirty="0" err="1" smtClean="0">
                <a:solidFill>
                  <a:schemeClr val="tx1"/>
                </a:solidFill>
              </a:rPr>
              <a:t>Евфимий</a:t>
            </a:r>
            <a:r>
              <a:rPr lang="ru-RU" b="1" dirty="0" smtClean="0">
                <a:solidFill>
                  <a:schemeClr val="tx1"/>
                </a:solidFill>
              </a:rPr>
              <a:t> </a:t>
            </a:r>
            <a:r>
              <a:rPr lang="ru-RU" b="1" dirty="0" err="1" smtClean="0">
                <a:solidFill>
                  <a:schemeClr val="tx1"/>
                </a:solidFill>
              </a:rPr>
              <a:t>Зигабен</a:t>
            </a:r>
            <a:r>
              <a:rPr lang="ru-RU" b="1" dirty="0">
                <a:solidFill>
                  <a:schemeClr val="tx1"/>
                </a:solidFill>
              </a:rPr>
              <a:t>: «</a:t>
            </a:r>
            <a:r>
              <a:rPr lang="ru-RU" b="1" i="1" dirty="0">
                <a:solidFill>
                  <a:schemeClr val="tx1"/>
                </a:solidFill>
              </a:rPr>
              <a:t>Перестань теперь снимать покровы с Моей непогрешимости и Божества, не время теперь для этого, но Я крещусь от тебя согласно Домостроительству</a:t>
            </a:r>
            <a:r>
              <a:rPr lang="ru-RU" b="1" dirty="0">
                <a:solidFill>
                  <a:schemeClr val="tx1"/>
                </a:solidFill>
              </a:rPr>
              <a:t>».</a:t>
            </a:r>
            <a:endParaRPr lang="ru-RU" b="1" dirty="0">
              <a:solidFill>
                <a:schemeClr val="tx1"/>
              </a:solidFill>
            </a:endParaRPr>
          </a:p>
        </p:txBody>
      </p:sp>
      <p:sp>
        <p:nvSpPr>
          <p:cNvPr id="11" name="Скругленный прямоугольник 10"/>
          <p:cNvSpPr/>
          <p:nvPr/>
        </p:nvSpPr>
        <p:spPr>
          <a:xfrm>
            <a:off x="683568" y="4793518"/>
            <a:ext cx="7704856" cy="1692188"/>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4"/>
          </a:lnRef>
          <a:fillRef idx="2">
            <a:schemeClr val="accent4"/>
          </a:fillRef>
          <a:effectRef idx="1">
            <a:schemeClr val="accent4"/>
          </a:effectRef>
          <a:fontRef idx="minor">
            <a:schemeClr val="dk1"/>
          </a:fontRef>
        </p:style>
        <p:txBody>
          <a:bodyPr rtlCol="0" anchor="ctr"/>
          <a:lstStyle/>
          <a:p>
            <a:r>
              <a:rPr lang="ru-RU" b="1" dirty="0" smtClean="0">
                <a:solidFill>
                  <a:schemeClr val="tx1"/>
                </a:solidFill>
              </a:rPr>
              <a:t>Согласно Ев. Луке</a:t>
            </a:r>
            <a:r>
              <a:rPr lang="ru-RU" b="1" i="1" dirty="0" smtClean="0">
                <a:solidFill>
                  <a:schemeClr val="tx1"/>
                </a:solidFill>
              </a:rPr>
              <a:t> «Иисус </a:t>
            </a:r>
            <a:r>
              <a:rPr lang="ru-RU" b="1" i="1" dirty="0">
                <a:solidFill>
                  <a:schemeClr val="tx1"/>
                </a:solidFill>
              </a:rPr>
              <a:t>крестившись, </a:t>
            </a:r>
            <a:r>
              <a:rPr lang="ru-RU" b="1" i="1" dirty="0" smtClean="0">
                <a:solidFill>
                  <a:schemeClr val="tx1"/>
                </a:solidFill>
              </a:rPr>
              <a:t>молился».  Н</a:t>
            </a:r>
            <a:r>
              <a:rPr lang="ru-RU" b="1" dirty="0" smtClean="0">
                <a:solidFill>
                  <a:schemeClr val="tx1"/>
                </a:solidFill>
              </a:rPr>
              <a:t>есомненно</a:t>
            </a:r>
            <a:r>
              <a:rPr lang="ru-RU" b="1" dirty="0">
                <a:solidFill>
                  <a:schemeClr val="tx1"/>
                </a:solidFill>
              </a:rPr>
              <a:t>, о том, чтобы Отец Небесный благословил начало Его служения. Апостол Павел в послании своем к евреям (10, 5—9), говорит, что Сын Божий, входя в мир, говорил слова, открытые некогда пророку Давиду: «Иду исполнить волю Твою, Боже» (</a:t>
            </a:r>
            <a:r>
              <a:rPr lang="ru-RU" b="1" dirty="0" err="1">
                <a:solidFill>
                  <a:schemeClr val="tx1"/>
                </a:solidFill>
              </a:rPr>
              <a:t>Пс</a:t>
            </a:r>
            <a:r>
              <a:rPr lang="ru-RU" b="1" dirty="0">
                <a:solidFill>
                  <a:schemeClr val="tx1"/>
                </a:solidFill>
              </a:rPr>
              <a:t>. 39, 7—9).</a:t>
            </a:r>
          </a:p>
        </p:txBody>
      </p:sp>
      <p:sp>
        <p:nvSpPr>
          <p:cNvPr id="12" name="Скругленный прямоугольник 11"/>
          <p:cNvSpPr/>
          <p:nvPr/>
        </p:nvSpPr>
        <p:spPr>
          <a:xfrm>
            <a:off x="3131840" y="2204864"/>
            <a:ext cx="5544616" cy="194421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b="1" dirty="0" err="1">
                <a:solidFill>
                  <a:schemeClr val="tx1"/>
                </a:solidFill>
              </a:rPr>
              <a:t>Евфимий</a:t>
            </a:r>
            <a:r>
              <a:rPr lang="ru-RU" b="1" dirty="0">
                <a:solidFill>
                  <a:schemeClr val="tx1"/>
                </a:solidFill>
              </a:rPr>
              <a:t> </a:t>
            </a:r>
            <a:r>
              <a:rPr lang="ru-RU" b="1" dirty="0" err="1">
                <a:solidFill>
                  <a:schemeClr val="tx1"/>
                </a:solidFill>
              </a:rPr>
              <a:t>Зигабен</a:t>
            </a:r>
            <a:r>
              <a:rPr lang="ru-RU" b="1" dirty="0" smtClean="0">
                <a:solidFill>
                  <a:schemeClr val="tx1"/>
                </a:solidFill>
              </a:rPr>
              <a:t>: «</a:t>
            </a:r>
            <a:r>
              <a:rPr lang="ru-RU" b="1" i="1" dirty="0">
                <a:solidFill>
                  <a:schemeClr val="tx1"/>
                </a:solidFill>
              </a:rPr>
              <a:t>Креститель всякого </a:t>
            </a:r>
            <a:r>
              <a:rPr lang="ru-RU" b="1" i="1" dirty="0" err="1">
                <a:solidFill>
                  <a:schemeClr val="tx1"/>
                </a:solidFill>
              </a:rPr>
              <a:t>крещаемого</a:t>
            </a:r>
            <a:r>
              <a:rPr lang="ru-RU" b="1" i="1" dirty="0">
                <a:solidFill>
                  <a:schemeClr val="tx1"/>
                </a:solidFill>
              </a:rPr>
              <a:t>, погрузив его по шею в воде, удерживал, пока тот исповедовал свои грехи, и только после исповеди он выходил из воды, – но Христос, не имея грехов, не был удерживаем в воде, и потому евангелист сказал, что Он тотчас вышел из воды</a:t>
            </a:r>
            <a:r>
              <a:rPr lang="ru-RU" b="1" dirty="0">
                <a:solidFill>
                  <a:schemeClr val="tx1"/>
                </a:solidFill>
              </a:rPr>
              <a:t>»</a:t>
            </a:r>
            <a:endParaRPr lang="ru-RU" b="1" dirty="0">
              <a:solidFill>
                <a:schemeClr val="tx1"/>
              </a:solidFill>
            </a:endParaRPr>
          </a:p>
        </p:txBody>
      </p:sp>
    </p:spTree>
    <p:extLst>
      <p:ext uri="{BB962C8B-B14F-4D97-AF65-F5344CB8AC3E}">
        <p14:creationId xmlns:p14="http://schemas.microsoft.com/office/powerpoint/2010/main" val="2277879035"/>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00"/>
                                        <p:tgtEl>
                                          <p:spTgt spid="2"/>
                                        </p:tgtEl>
                                      </p:cBhvr>
                                    </p:animEffect>
                                  </p:childTnLst>
                                </p:cTn>
                              </p:par>
                              <p:par>
                                <p:cTn id="22" presetID="2" presetClass="exit" presetSubtype="4" fill="hold" grpId="1" nodeType="withEffect">
                                  <p:stCondLst>
                                    <p:cond delay="0"/>
                                  </p:stCondLst>
                                  <p:childTnLst>
                                    <p:anim calcmode="lin" valueType="num">
                                      <p:cBhvr additive="base">
                                        <p:cTn id="23" dur="500"/>
                                        <p:tgtEl>
                                          <p:spTgt spid="3"/>
                                        </p:tgtEl>
                                        <p:attrNameLst>
                                          <p:attrName>ppt_x</p:attrName>
                                        </p:attrNameLst>
                                      </p:cBhvr>
                                      <p:tavLst>
                                        <p:tav tm="0">
                                          <p:val>
                                            <p:strVal val="ppt_x"/>
                                          </p:val>
                                        </p:tav>
                                        <p:tav tm="100000">
                                          <p:val>
                                            <p:strVal val="ppt_x"/>
                                          </p:val>
                                        </p:tav>
                                      </p:tavLst>
                                    </p:anim>
                                    <p:anim calcmode="lin" valueType="num">
                                      <p:cBhvr additive="base">
                                        <p:cTn id="24" dur="500"/>
                                        <p:tgtEl>
                                          <p:spTgt spid="3"/>
                                        </p:tgtEl>
                                        <p:attrNameLst>
                                          <p:attrName>ppt_y</p:attrName>
                                        </p:attrNameLst>
                                      </p:cBhvr>
                                      <p:tavLst>
                                        <p:tav tm="0">
                                          <p:val>
                                            <p:strVal val="ppt_y"/>
                                          </p:val>
                                        </p:tav>
                                        <p:tav tm="100000">
                                          <p:val>
                                            <p:strVal val="1+ppt_h/2"/>
                                          </p:val>
                                        </p:tav>
                                      </p:tavLst>
                                    </p:anim>
                                    <p:set>
                                      <p:cBhvr>
                                        <p:cTn id="25" dur="1" fill="hold">
                                          <p:stCondLst>
                                            <p:cond delay="499"/>
                                          </p:stCondLst>
                                        </p:cTn>
                                        <p:tgtEl>
                                          <p:spTgt spid="3"/>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500" fill="hold"/>
                                        <p:tgtEl>
                                          <p:spTgt spid="4"/>
                                        </p:tgtEl>
                                        <p:attrNameLst>
                                          <p:attrName>ppt_w</p:attrName>
                                        </p:attrNameLst>
                                      </p:cBhvr>
                                      <p:tavLst>
                                        <p:tav tm="0">
                                          <p:val>
                                            <p:fltVal val="0"/>
                                          </p:val>
                                        </p:tav>
                                        <p:tav tm="100000">
                                          <p:val>
                                            <p:strVal val="#ppt_w"/>
                                          </p:val>
                                        </p:tav>
                                      </p:tavLst>
                                    </p:anim>
                                    <p:anim calcmode="lin" valueType="num">
                                      <p:cBhvr>
                                        <p:cTn id="31" dur="500" fill="hold"/>
                                        <p:tgtEl>
                                          <p:spTgt spid="4"/>
                                        </p:tgtEl>
                                        <p:attrNameLst>
                                          <p:attrName>ppt_h</p:attrName>
                                        </p:attrNameLst>
                                      </p:cBhvr>
                                      <p:tavLst>
                                        <p:tav tm="0">
                                          <p:val>
                                            <p:fltVal val="0"/>
                                          </p:val>
                                        </p:tav>
                                        <p:tav tm="100000">
                                          <p:val>
                                            <p:strVal val="#ppt_h"/>
                                          </p:val>
                                        </p:tav>
                                      </p:tavLst>
                                    </p:anim>
                                    <p:animEffect transition="in" filter="fad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1000" fill="hold"/>
                                        <p:tgtEl>
                                          <p:spTgt spid="7"/>
                                        </p:tgtEl>
                                        <p:attrNameLst>
                                          <p:attrName>ppt_w</p:attrName>
                                        </p:attrNameLst>
                                      </p:cBhvr>
                                      <p:tavLst>
                                        <p:tav tm="0">
                                          <p:val>
                                            <p:fltVal val="0"/>
                                          </p:val>
                                        </p:tav>
                                        <p:tav tm="100000">
                                          <p:val>
                                            <p:strVal val="#ppt_w"/>
                                          </p:val>
                                        </p:tav>
                                      </p:tavLst>
                                    </p:anim>
                                    <p:anim calcmode="lin" valueType="num">
                                      <p:cBhvr>
                                        <p:cTn id="38" dur="1000" fill="hold"/>
                                        <p:tgtEl>
                                          <p:spTgt spid="7"/>
                                        </p:tgtEl>
                                        <p:attrNameLst>
                                          <p:attrName>ppt_h</p:attrName>
                                        </p:attrNameLst>
                                      </p:cBhvr>
                                      <p:tavLst>
                                        <p:tav tm="0">
                                          <p:val>
                                            <p:fltVal val="0"/>
                                          </p:val>
                                        </p:tav>
                                        <p:tav tm="100000">
                                          <p:val>
                                            <p:strVal val="#ppt_h"/>
                                          </p:val>
                                        </p:tav>
                                      </p:tavLst>
                                    </p:anim>
                                    <p:anim calcmode="lin" valueType="num">
                                      <p:cBhvr>
                                        <p:cTn id="39" dur="1000" fill="hold"/>
                                        <p:tgtEl>
                                          <p:spTgt spid="7"/>
                                        </p:tgtEl>
                                        <p:attrNameLst>
                                          <p:attrName>style.rotation</p:attrName>
                                        </p:attrNameLst>
                                      </p:cBhvr>
                                      <p:tavLst>
                                        <p:tav tm="0">
                                          <p:val>
                                            <p:fltVal val="90"/>
                                          </p:val>
                                        </p:tav>
                                        <p:tav tm="100000">
                                          <p:val>
                                            <p:fltVal val="0"/>
                                          </p:val>
                                        </p:tav>
                                      </p:tavLst>
                                    </p:anim>
                                    <p:animEffect transition="in" filter="fade">
                                      <p:cBhvr>
                                        <p:cTn id="40" dur="1000"/>
                                        <p:tgtEl>
                                          <p:spTgt spid="7"/>
                                        </p:tgtEl>
                                      </p:cBhvr>
                                    </p:animEffect>
                                  </p:childTnLst>
                                </p:cTn>
                              </p:par>
                              <p:par>
                                <p:cTn id="41" presetID="2" presetClass="exit" presetSubtype="4" fill="hold" grpId="1" nodeType="withEffect">
                                  <p:stCondLst>
                                    <p:cond delay="0"/>
                                  </p:stCondLst>
                                  <p:childTnLst>
                                    <p:anim calcmode="lin" valueType="num">
                                      <p:cBhvr additive="base">
                                        <p:cTn id="42" dur="500"/>
                                        <p:tgtEl>
                                          <p:spTgt spid="2"/>
                                        </p:tgtEl>
                                        <p:attrNameLst>
                                          <p:attrName>ppt_x</p:attrName>
                                        </p:attrNameLst>
                                      </p:cBhvr>
                                      <p:tavLst>
                                        <p:tav tm="0">
                                          <p:val>
                                            <p:strVal val="ppt_x"/>
                                          </p:val>
                                        </p:tav>
                                        <p:tav tm="100000">
                                          <p:val>
                                            <p:strVal val="ppt_x"/>
                                          </p:val>
                                        </p:tav>
                                      </p:tavLst>
                                    </p:anim>
                                    <p:anim calcmode="lin" valueType="num">
                                      <p:cBhvr additive="base">
                                        <p:cTn id="43" dur="500"/>
                                        <p:tgtEl>
                                          <p:spTgt spid="2"/>
                                        </p:tgtEl>
                                        <p:attrNameLst>
                                          <p:attrName>ppt_y</p:attrName>
                                        </p:attrNameLst>
                                      </p:cBhvr>
                                      <p:tavLst>
                                        <p:tav tm="0">
                                          <p:val>
                                            <p:strVal val="ppt_y"/>
                                          </p:val>
                                        </p:tav>
                                        <p:tav tm="100000">
                                          <p:val>
                                            <p:strVal val="1+ppt_h/2"/>
                                          </p:val>
                                        </p:tav>
                                      </p:tavLst>
                                    </p:anim>
                                    <p:set>
                                      <p:cBhvr>
                                        <p:cTn id="44" dur="1" fill="hold">
                                          <p:stCondLst>
                                            <p:cond delay="499"/>
                                          </p:stCondLst>
                                        </p:cTn>
                                        <p:tgtEl>
                                          <p:spTgt spid="2"/>
                                        </p:tgtEl>
                                        <p:attrNameLst>
                                          <p:attrName>style.visibility</p:attrName>
                                        </p:attrNameLst>
                                      </p:cBhvr>
                                      <p:to>
                                        <p:strVal val="hidden"/>
                                      </p:to>
                                    </p:set>
                                  </p:childTnLst>
                                </p:cTn>
                              </p:par>
                              <p:par>
                                <p:cTn id="45" presetID="31"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p:cTn id="47" dur="1000" fill="hold"/>
                                        <p:tgtEl>
                                          <p:spTgt spid="8"/>
                                        </p:tgtEl>
                                        <p:attrNameLst>
                                          <p:attrName>ppt_w</p:attrName>
                                        </p:attrNameLst>
                                      </p:cBhvr>
                                      <p:tavLst>
                                        <p:tav tm="0">
                                          <p:val>
                                            <p:fltVal val="0"/>
                                          </p:val>
                                        </p:tav>
                                        <p:tav tm="100000">
                                          <p:val>
                                            <p:strVal val="#ppt_w"/>
                                          </p:val>
                                        </p:tav>
                                      </p:tavLst>
                                    </p:anim>
                                    <p:anim calcmode="lin" valueType="num">
                                      <p:cBhvr>
                                        <p:cTn id="48" dur="1000" fill="hold"/>
                                        <p:tgtEl>
                                          <p:spTgt spid="8"/>
                                        </p:tgtEl>
                                        <p:attrNameLst>
                                          <p:attrName>ppt_h</p:attrName>
                                        </p:attrNameLst>
                                      </p:cBhvr>
                                      <p:tavLst>
                                        <p:tav tm="0">
                                          <p:val>
                                            <p:fltVal val="0"/>
                                          </p:val>
                                        </p:tav>
                                        <p:tav tm="100000">
                                          <p:val>
                                            <p:strVal val="#ppt_h"/>
                                          </p:val>
                                        </p:tav>
                                      </p:tavLst>
                                    </p:anim>
                                    <p:anim calcmode="lin" valueType="num">
                                      <p:cBhvr>
                                        <p:cTn id="49" dur="1000" fill="hold"/>
                                        <p:tgtEl>
                                          <p:spTgt spid="8"/>
                                        </p:tgtEl>
                                        <p:attrNameLst>
                                          <p:attrName>style.rotation</p:attrName>
                                        </p:attrNameLst>
                                      </p:cBhvr>
                                      <p:tavLst>
                                        <p:tav tm="0">
                                          <p:val>
                                            <p:fltVal val="90"/>
                                          </p:val>
                                        </p:tav>
                                        <p:tav tm="100000">
                                          <p:val>
                                            <p:fltVal val="0"/>
                                          </p:val>
                                        </p:tav>
                                      </p:tavLst>
                                    </p:anim>
                                    <p:animEffect transition="in" filter="fade">
                                      <p:cBhvr>
                                        <p:cTn id="50" dur="1000"/>
                                        <p:tgtEl>
                                          <p:spTgt spid="8"/>
                                        </p:tgtEl>
                                      </p:cBhvr>
                                    </p:animEffect>
                                  </p:childTnLst>
                                </p:cTn>
                              </p:par>
                            </p:childTnLst>
                          </p:cTn>
                        </p:par>
                      </p:childTnLst>
                    </p:cTn>
                  </p:par>
                  <p:par>
                    <p:cTn id="51" fill="hold">
                      <p:stCondLst>
                        <p:cond delay="indefinite"/>
                      </p:stCondLst>
                      <p:childTnLst>
                        <p:par>
                          <p:cTn id="52" fill="hold">
                            <p:stCondLst>
                              <p:cond delay="0"/>
                            </p:stCondLst>
                            <p:childTnLst>
                              <p:par>
                                <p:cTn id="53" presetID="21" presetClass="entr" presetSubtype="1"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heel(1)">
                                      <p:cBhvr>
                                        <p:cTn id="55" dur="500"/>
                                        <p:tgtEl>
                                          <p:spTgt spid="9"/>
                                        </p:tgtEl>
                                      </p:cBhvr>
                                    </p:animEffect>
                                  </p:childTnLst>
                                </p:cTn>
                              </p:par>
                              <p:par>
                                <p:cTn id="56" presetID="6" presetClass="exit" presetSubtype="32" fill="hold" grpId="1" nodeType="withEffect">
                                  <p:stCondLst>
                                    <p:cond delay="0"/>
                                  </p:stCondLst>
                                  <p:childTnLst>
                                    <p:animEffect transition="out" filter="circle(out)">
                                      <p:cBhvr>
                                        <p:cTn id="57" dur="500"/>
                                        <p:tgtEl>
                                          <p:spTgt spid="7"/>
                                        </p:tgtEl>
                                      </p:cBhvr>
                                    </p:animEffect>
                                    <p:set>
                                      <p:cBhvr>
                                        <p:cTn id="58" dur="1" fill="hold">
                                          <p:stCondLst>
                                            <p:cond delay="499"/>
                                          </p:stCondLst>
                                        </p:cTn>
                                        <p:tgtEl>
                                          <p:spTgt spid="7"/>
                                        </p:tgtEl>
                                        <p:attrNameLst>
                                          <p:attrName>style.visibility</p:attrName>
                                        </p:attrNameLst>
                                      </p:cBhvr>
                                      <p:to>
                                        <p:strVal val="hidden"/>
                                      </p:to>
                                    </p:set>
                                  </p:childTnLst>
                                </p:cTn>
                              </p:par>
                              <p:par>
                                <p:cTn id="59" presetID="6" presetClass="exit" presetSubtype="32" fill="hold" grpId="1" nodeType="withEffect">
                                  <p:stCondLst>
                                    <p:cond delay="0"/>
                                  </p:stCondLst>
                                  <p:childTnLst>
                                    <p:animEffect transition="out" filter="circle(out)">
                                      <p:cBhvr>
                                        <p:cTn id="60" dur="500"/>
                                        <p:tgtEl>
                                          <p:spTgt spid="8"/>
                                        </p:tgtEl>
                                      </p:cBhvr>
                                    </p:animEffect>
                                    <p:set>
                                      <p:cBhvr>
                                        <p:cTn id="61" dur="1" fill="hold">
                                          <p:stCondLst>
                                            <p:cond delay="499"/>
                                          </p:stCondLst>
                                        </p:cTn>
                                        <p:tgtEl>
                                          <p:spTgt spid="8"/>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45" presetClass="entr" presetSubtype="0" fill="hold" grpId="0" nodeType="click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fade">
                                      <p:cBhvr>
                                        <p:cTn id="66" dur="500"/>
                                        <p:tgtEl>
                                          <p:spTgt spid="10"/>
                                        </p:tgtEl>
                                      </p:cBhvr>
                                    </p:animEffect>
                                    <p:anim calcmode="lin" valueType="num">
                                      <p:cBhvr>
                                        <p:cTn id="67" dur="500" fill="hold"/>
                                        <p:tgtEl>
                                          <p:spTgt spid="10"/>
                                        </p:tgtEl>
                                        <p:attrNameLst>
                                          <p:attrName>ppt_w</p:attrName>
                                        </p:attrNameLst>
                                      </p:cBhvr>
                                      <p:tavLst>
                                        <p:tav tm="0" fmla="#ppt_w*sin(2.5*pi*$)">
                                          <p:val>
                                            <p:fltVal val="0"/>
                                          </p:val>
                                        </p:tav>
                                        <p:tav tm="100000">
                                          <p:val>
                                            <p:fltVal val="1"/>
                                          </p:val>
                                        </p:tav>
                                      </p:tavLst>
                                    </p:anim>
                                    <p:anim calcmode="lin" valueType="num">
                                      <p:cBhvr>
                                        <p:cTn id="68" dur="500" fill="hold"/>
                                        <p:tgtEl>
                                          <p:spTgt spid="10"/>
                                        </p:tgtEl>
                                        <p:attrNameLst>
                                          <p:attrName>ppt_h</p:attrName>
                                        </p:attrNameLst>
                                      </p:cBhvr>
                                      <p:tavLst>
                                        <p:tav tm="0">
                                          <p:val>
                                            <p:strVal val="#ppt_h"/>
                                          </p:val>
                                        </p:tav>
                                        <p:tav tm="100000">
                                          <p:val>
                                            <p:strVal val="#ppt_h"/>
                                          </p:val>
                                        </p:tav>
                                      </p:tavLst>
                                    </p:anim>
                                  </p:childTnLst>
                                </p:cTn>
                              </p:par>
                              <p:par>
                                <p:cTn id="69" presetID="14" presetClass="exit" presetSubtype="10" fill="hold" grpId="1" nodeType="withEffect">
                                  <p:stCondLst>
                                    <p:cond delay="0"/>
                                  </p:stCondLst>
                                  <p:childTnLst>
                                    <p:animEffect transition="out" filter="randombar(horizontal)">
                                      <p:cBhvr>
                                        <p:cTn id="70" dur="500"/>
                                        <p:tgtEl>
                                          <p:spTgt spid="4"/>
                                        </p:tgtEl>
                                      </p:cBhvr>
                                    </p:animEffect>
                                    <p:set>
                                      <p:cBhvr>
                                        <p:cTn id="71" dur="1" fill="hold">
                                          <p:stCondLst>
                                            <p:cond delay="499"/>
                                          </p:stCondLst>
                                        </p:cTn>
                                        <p:tgtEl>
                                          <p:spTgt spid="4"/>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11"/>
                                        </p:tgtEl>
                                        <p:attrNameLst>
                                          <p:attrName>style.visibility</p:attrName>
                                        </p:attrNameLst>
                                      </p:cBhvr>
                                      <p:to>
                                        <p:strVal val="visible"/>
                                      </p:to>
                                    </p:set>
                                    <p:animEffect transition="in" filter="fade">
                                      <p:cBhvr>
                                        <p:cTn id="76" dur="500"/>
                                        <p:tgtEl>
                                          <p:spTgt spid="11"/>
                                        </p:tgtEl>
                                      </p:cBhvr>
                                    </p:animEffect>
                                  </p:childTnLst>
                                </p:cTn>
                              </p:par>
                              <p:par>
                                <p:cTn id="77" presetID="21" presetClass="exit" presetSubtype="1" fill="hold" grpId="1" nodeType="withEffect">
                                  <p:stCondLst>
                                    <p:cond delay="0"/>
                                  </p:stCondLst>
                                  <p:childTnLst>
                                    <p:animEffect transition="out" filter="wheel(1)">
                                      <p:cBhvr>
                                        <p:cTn id="78" dur="500"/>
                                        <p:tgtEl>
                                          <p:spTgt spid="9"/>
                                        </p:tgtEl>
                                      </p:cBhvr>
                                    </p:animEffect>
                                    <p:set>
                                      <p:cBhvr>
                                        <p:cTn id="79" dur="1" fill="hold">
                                          <p:stCondLst>
                                            <p:cond delay="499"/>
                                          </p:stCondLst>
                                        </p:cTn>
                                        <p:tgtEl>
                                          <p:spTgt spid="9"/>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12"/>
                                        </p:tgtEl>
                                        <p:attrNameLst>
                                          <p:attrName>style.visibility</p:attrName>
                                        </p:attrNameLst>
                                      </p:cBhvr>
                                      <p:to>
                                        <p:strVal val="visible"/>
                                      </p:to>
                                    </p:set>
                                    <p:animEffect transition="in" filter="wipe(down)">
                                      <p:cBhvr>
                                        <p:cTn id="84" dur="217">
                                          <p:stCondLst>
                                            <p:cond delay="0"/>
                                          </p:stCondLst>
                                        </p:cTn>
                                        <p:tgtEl>
                                          <p:spTgt spid="12"/>
                                        </p:tgtEl>
                                      </p:cBhvr>
                                    </p:animEffect>
                                    <p:anim calcmode="lin" valueType="num">
                                      <p:cBhvr>
                                        <p:cTn id="85" dur="683"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86" dur="249"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87" dur="249" tmFilter="0, 0; 0.125,0.2665; 0.25,0.4; 0.375,0.465; 0.5,0.5;  0.625,0.535; 0.75,0.6; 0.875,0.7335; 1,1">
                                          <p:stCondLst>
                                            <p:cond delay="249"/>
                                          </p:stCondLst>
                                        </p:cTn>
                                        <p:tgtEl>
                                          <p:spTgt spid="12"/>
                                        </p:tgtEl>
                                        <p:attrNameLst>
                                          <p:attrName>ppt_y</p:attrName>
                                        </p:attrNameLst>
                                      </p:cBhvr>
                                      <p:tavLst>
                                        <p:tav tm="0" fmla="#ppt_y-sin(pi*$)/9">
                                          <p:val>
                                            <p:fltVal val="0"/>
                                          </p:val>
                                        </p:tav>
                                        <p:tav tm="100000">
                                          <p:val>
                                            <p:fltVal val="1"/>
                                          </p:val>
                                        </p:tav>
                                      </p:tavLst>
                                    </p:anim>
                                    <p:anim calcmode="lin" valueType="num">
                                      <p:cBhvr>
                                        <p:cTn id="88" dur="124" tmFilter="0, 0; 0.125,0.2665; 0.25,0.4; 0.375,0.465; 0.5,0.5;  0.625,0.535; 0.75,0.6; 0.875,0.7335; 1,1">
                                          <p:stCondLst>
                                            <p:cond delay="497"/>
                                          </p:stCondLst>
                                        </p:cTn>
                                        <p:tgtEl>
                                          <p:spTgt spid="12"/>
                                        </p:tgtEl>
                                        <p:attrNameLst>
                                          <p:attrName>ppt_y</p:attrName>
                                        </p:attrNameLst>
                                      </p:cBhvr>
                                      <p:tavLst>
                                        <p:tav tm="0" fmla="#ppt_y-sin(pi*$)/27">
                                          <p:val>
                                            <p:fltVal val="0"/>
                                          </p:val>
                                        </p:tav>
                                        <p:tav tm="100000">
                                          <p:val>
                                            <p:fltVal val="1"/>
                                          </p:val>
                                        </p:tav>
                                      </p:tavLst>
                                    </p:anim>
                                    <p:anim calcmode="lin" valueType="num">
                                      <p:cBhvr>
                                        <p:cTn id="89" dur="62" tmFilter="0, 0; 0.125,0.2665; 0.25,0.4; 0.375,0.465; 0.5,0.5;  0.625,0.535; 0.75,0.6; 0.875,0.7335; 1,1">
                                          <p:stCondLst>
                                            <p:cond delay="621"/>
                                          </p:stCondLst>
                                        </p:cTn>
                                        <p:tgtEl>
                                          <p:spTgt spid="12"/>
                                        </p:tgtEl>
                                        <p:attrNameLst>
                                          <p:attrName>ppt_y</p:attrName>
                                        </p:attrNameLst>
                                      </p:cBhvr>
                                      <p:tavLst>
                                        <p:tav tm="0" fmla="#ppt_y-sin(pi*$)/81">
                                          <p:val>
                                            <p:fltVal val="0"/>
                                          </p:val>
                                        </p:tav>
                                        <p:tav tm="100000">
                                          <p:val>
                                            <p:fltVal val="1"/>
                                          </p:val>
                                        </p:tav>
                                      </p:tavLst>
                                    </p:anim>
                                    <p:animScale>
                                      <p:cBhvr>
                                        <p:cTn id="90" dur="10">
                                          <p:stCondLst>
                                            <p:cond delay="244"/>
                                          </p:stCondLst>
                                        </p:cTn>
                                        <p:tgtEl>
                                          <p:spTgt spid="12"/>
                                        </p:tgtEl>
                                      </p:cBhvr>
                                      <p:to x="100000" y="60000"/>
                                    </p:animScale>
                                    <p:animScale>
                                      <p:cBhvr>
                                        <p:cTn id="91" dur="62" decel="50000">
                                          <p:stCondLst>
                                            <p:cond delay="254"/>
                                          </p:stCondLst>
                                        </p:cTn>
                                        <p:tgtEl>
                                          <p:spTgt spid="12"/>
                                        </p:tgtEl>
                                      </p:cBhvr>
                                      <p:to x="100000" y="100000"/>
                                    </p:animScale>
                                    <p:animScale>
                                      <p:cBhvr>
                                        <p:cTn id="92" dur="10">
                                          <p:stCondLst>
                                            <p:cond delay="492"/>
                                          </p:stCondLst>
                                        </p:cTn>
                                        <p:tgtEl>
                                          <p:spTgt spid="12"/>
                                        </p:tgtEl>
                                      </p:cBhvr>
                                      <p:to x="100000" y="80000"/>
                                    </p:animScale>
                                    <p:animScale>
                                      <p:cBhvr>
                                        <p:cTn id="93" dur="62" decel="50000">
                                          <p:stCondLst>
                                            <p:cond delay="502"/>
                                          </p:stCondLst>
                                        </p:cTn>
                                        <p:tgtEl>
                                          <p:spTgt spid="12"/>
                                        </p:tgtEl>
                                      </p:cBhvr>
                                      <p:to x="100000" y="100000"/>
                                    </p:animScale>
                                    <p:animScale>
                                      <p:cBhvr>
                                        <p:cTn id="94" dur="10">
                                          <p:stCondLst>
                                            <p:cond delay="616"/>
                                          </p:stCondLst>
                                        </p:cTn>
                                        <p:tgtEl>
                                          <p:spTgt spid="12"/>
                                        </p:tgtEl>
                                      </p:cBhvr>
                                      <p:to x="100000" y="90000"/>
                                    </p:animScale>
                                    <p:animScale>
                                      <p:cBhvr>
                                        <p:cTn id="95" dur="62" decel="50000">
                                          <p:stCondLst>
                                            <p:cond delay="625"/>
                                          </p:stCondLst>
                                        </p:cTn>
                                        <p:tgtEl>
                                          <p:spTgt spid="12"/>
                                        </p:tgtEl>
                                      </p:cBhvr>
                                      <p:to x="100000" y="100000"/>
                                    </p:animScale>
                                    <p:animScale>
                                      <p:cBhvr>
                                        <p:cTn id="96" dur="10">
                                          <p:stCondLst>
                                            <p:cond delay="678"/>
                                          </p:stCondLst>
                                        </p:cTn>
                                        <p:tgtEl>
                                          <p:spTgt spid="12"/>
                                        </p:tgtEl>
                                      </p:cBhvr>
                                      <p:to x="100000" y="95000"/>
                                    </p:animScale>
                                    <p:animScale>
                                      <p:cBhvr>
                                        <p:cTn id="97" dur="62" decel="50000">
                                          <p:stCondLst>
                                            <p:cond delay="688"/>
                                          </p:stCondLst>
                                        </p:cTn>
                                        <p:tgtEl>
                                          <p:spTgt spid="12"/>
                                        </p:tgtEl>
                                      </p:cBhvr>
                                      <p:to x="100000" y="100000"/>
                                    </p:animScale>
                                  </p:childTnLst>
                                </p:cTn>
                              </p:par>
                              <p:par>
                                <p:cTn id="98" presetID="42" presetClass="exit" presetSubtype="0" fill="hold" grpId="1" nodeType="withEffect">
                                  <p:stCondLst>
                                    <p:cond delay="0"/>
                                  </p:stCondLst>
                                  <p:childTnLst>
                                    <p:animEffect transition="out" filter="fade">
                                      <p:cBhvr>
                                        <p:cTn id="99" dur="750"/>
                                        <p:tgtEl>
                                          <p:spTgt spid="10"/>
                                        </p:tgtEl>
                                      </p:cBhvr>
                                    </p:animEffect>
                                    <p:anim calcmode="lin" valueType="num">
                                      <p:cBhvr>
                                        <p:cTn id="100" dur="750"/>
                                        <p:tgtEl>
                                          <p:spTgt spid="10"/>
                                        </p:tgtEl>
                                        <p:attrNameLst>
                                          <p:attrName>ppt_x</p:attrName>
                                        </p:attrNameLst>
                                      </p:cBhvr>
                                      <p:tavLst>
                                        <p:tav tm="0">
                                          <p:val>
                                            <p:strVal val="ppt_x"/>
                                          </p:val>
                                        </p:tav>
                                        <p:tav tm="100000">
                                          <p:val>
                                            <p:strVal val="ppt_x"/>
                                          </p:val>
                                        </p:tav>
                                      </p:tavLst>
                                    </p:anim>
                                    <p:anim calcmode="lin" valueType="num">
                                      <p:cBhvr>
                                        <p:cTn id="101" dur="750"/>
                                        <p:tgtEl>
                                          <p:spTgt spid="10"/>
                                        </p:tgtEl>
                                        <p:attrNameLst>
                                          <p:attrName>ppt_y</p:attrName>
                                        </p:attrNameLst>
                                      </p:cBhvr>
                                      <p:tavLst>
                                        <p:tav tm="0">
                                          <p:val>
                                            <p:strVal val="ppt_y"/>
                                          </p:val>
                                        </p:tav>
                                        <p:tav tm="100000">
                                          <p:val>
                                            <p:strVal val="ppt_y+.1"/>
                                          </p:val>
                                        </p:tav>
                                      </p:tavLst>
                                    </p:anim>
                                    <p:set>
                                      <p:cBhvr>
                                        <p:cTn id="102" dur="1" fill="hold">
                                          <p:stCondLst>
                                            <p:cond delay="74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2" grpId="1" animBg="1"/>
      <p:bldP spid="3" grpId="0" animBg="1"/>
      <p:bldP spid="3" grpId="1" animBg="1"/>
      <p:bldP spid="4" grpId="0" animBg="1"/>
      <p:bldP spid="4" grpId="1" animBg="1"/>
      <p:bldP spid="7" grpId="0" animBg="1"/>
      <p:bldP spid="7" grpId="1" animBg="1"/>
      <p:bldP spid="8" grpId="0" animBg="1"/>
      <p:bldP spid="8" grpId="1" animBg="1"/>
      <p:bldP spid="9" grpId="0" animBg="1"/>
      <p:bldP spid="9" grpId="1" animBg="1"/>
      <p:bldP spid="10" grpId="0" animBg="1"/>
      <p:bldP spid="10" grpId="1" animBg="1"/>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lstStyle/>
          <a:p>
            <a:endParaRPr lang="ru-RU" dirty="0"/>
          </a:p>
        </p:txBody>
      </p:sp>
      <p:sp>
        <p:nvSpPr>
          <p:cNvPr id="4" name="Скругленный прямоугольник 3"/>
          <p:cNvSpPr/>
          <p:nvPr/>
        </p:nvSpPr>
        <p:spPr>
          <a:xfrm>
            <a:off x="2627784" y="476672"/>
            <a:ext cx="3888432" cy="64807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ru-RU" sz="3200" b="1" dirty="0" smtClean="0">
                <a:solidFill>
                  <a:schemeClr val="tx1"/>
                </a:solidFill>
              </a:rPr>
              <a:t>Богоявление</a:t>
            </a:r>
            <a:endParaRPr lang="ru-RU" sz="3200" b="1" dirty="0">
              <a:solidFill>
                <a:schemeClr val="tx1"/>
              </a:solidFill>
            </a:endParaRPr>
          </a:p>
        </p:txBody>
      </p:sp>
      <p:pic>
        <p:nvPicPr>
          <p:cNvPr id="3075" name="Picture 3" descr="I:\лекции по Н. З\6\kreshenie_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00808"/>
            <a:ext cx="8136904" cy="4597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4909609"/>
      </p:ext>
    </p:extLst>
  </p:cSld>
  <p:clrMapOvr>
    <a:masterClrMapping/>
  </p:clrMapOvr>
  <mc:AlternateContent xmlns:mc="http://schemas.openxmlformats.org/markup-compatibility/2006">
    <mc:Choice xmlns:p14="http://schemas.microsoft.com/office/powerpoint/2010/main" Requires="p14">
      <p:transition spd="slow" p14:dur="2000">
        <p14:honeycomb/>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1219443868"/>
              </p:ext>
            </p:extLst>
          </p:nvPr>
        </p:nvGraphicFramePr>
        <p:xfrm>
          <a:off x="467544" y="1052736"/>
          <a:ext cx="8219256" cy="3594218"/>
        </p:xfrm>
        <a:graphic>
          <a:graphicData uri="http://schemas.openxmlformats.org/drawingml/2006/table">
            <a:tbl>
              <a:tblPr firstRow="1" bandRow="1">
                <a:tableStyleId>{5C22544A-7EE6-4342-B048-85BDC9FD1C3A}</a:tableStyleId>
              </a:tblPr>
              <a:tblGrid>
                <a:gridCol w="1872208"/>
                <a:gridCol w="1944216"/>
                <a:gridCol w="1944216"/>
                <a:gridCol w="2458616"/>
              </a:tblGrid>
              <a:tr h="370840">
                <a:tc>
                  <a:txBody>
                    <a:bodyPr/>
                    <a:lstStyle/>
                    <a:p>
                      <a:pPr algn="ctr"/>
                      <a:r>
                        <a:rPr lang="ru-RU" sz="2000" dirty="0" smtClean="0">
                          <a:solidFill>
                            <a:schemeClr val="tx1"/>
                          </a:solidFill>
                        </a:rPr>
                        <a:t>Мф.</a:t>
                      </a:r>
                      <a:endParaRPr lang="ru-RU" sz="2000" dirty="0">
                        <a:solidFill>
                          <a:schemeClr val="tx1"/>
                        </a:solidFill>
                      </a:endParaRPr>
                    </a:p>
                  </a:txBody>
                  <a:tcPr/>
                </a:tc>
                <a:tc>
                  <a:txBody>
                    <a:bodyPr/>
                    <a:lstStyle/>
                    <a:p>
                      <a:pPr algn="ctr"/>
                      <a:r>
                        <a:rPr lang="ru-RU" sz="2000" dirty="0" err="1" smtClean="0">
                          <a:solidFill>
                            <a:schemeClr val="tx1"/>
                          </a:solidFill>
                        </a:rPr>
                        <a:t>Мк</a:t>
                      </a:r>
                      <a:r>
                        <a:rPr lang="ru-RU" sz="2000" dirty="0" smtClean="0">
                          <a:solidFill>
                            <a:schemeClr val="tx1"/>
                          </a:solidFill>
                        </a:rPr>
                        <a:t>.</a:t>
                      </a:r>
                      <a:endParaRPr lang="ru-RU" sz="2000" dirty="0">
                        <a:solidFill>
                          <a:schemeClr val="tx1"/>
                        </a:solidFill>
                      </a:endParaRPr>
                    </a:p>
                  </a:txBody>
                  <a:tcPr/>
                </a:tc>
                <a:tc>
                  <a:txBody>
                    <a:bodyPr/>
                    <a:lstStyle/>
                    <a:p>
                      <a:pPr algn="ctr"/>
                      <a:r>
                        <a:rPr lang="ru-RU" sz="2000" dirty="0" err="1" smtClean="0">
                          <a:solidFill>
                            <a:schemeClr val="tx1"/>
                          </a:solidFill>
                        </a:rPr>
                        <a:t>Лк</a:t>
                      </a:r>
                      <a:r>
                        <a:rPr lang="ru-RU" sz="2000" dirty="0" smtClean="0">
                          <a:solidFill>
                            <a:schemeClr val="tx1"/>
                          </a:solidFill>
                        </a:rPr>
                        <a:t>.</a:t>
                      </a:r>
                      <a:endParaRPr lang="ru-RU" sz="2000" dirty="0">
                        <a:solidFill>
                          <a:schemeClr val="tx1"/>
                        </a:solidFill>
                      </a:endParaRPr>
                    </a:p>
                  </a:txBody>
                  <a:tcPr/>
                </a:tc>
                <a:tc>
                  <a:txBody>
                    <a:bodyPr/>
                    <a:lstStyle/>
                    <a:p>
                      <a:pPr algn="ctr">
                        <a:lnSpc>
                          <a:spcPct val="80000"/>
                        </a:lnSpc>
                      </a:pPr>
                      <a:r>
                        <a:rPr lang="ru-RU" sz="2000" b="1" dirty="0" smtClean="0">
                          <a:solidFill>
                            <a:schemeClr val="tx1"/>
                          </a:solidFill>
                        </a:rPr>
                        <a:t>Ин.</a:t>
                      </a:r>
                      <a:endParaRPr lang="ru-RU" sz="2000" b="1" dirty="0">
                        <a:solidFill>
                          <a:schemeClr val="tx1"/>
                        </a:solidFill>
                      </a:endParaRPr>
                    </a:p>
                  </a:txBody>
                  <a:tcPr/>
                </a:tc>
              </a:tr>
              <a:tr h="370840">
                <a:tc>
                  <a:txBody>
                    <a:bodyPr/>
                    <a:lstStyle/>
                    <a:p>
                      <a:pPr>
                        <a:lnSpc>
                          <a:spcPct val="80000"/>
                        </a:lnSpc>
                      </a:pPr>
                      <a:r>
                        <a:rPr lang="ru-RU" sz="1600" b="1" dirty="0" smtClean="0"/>
                        <a:t>16. и се, отверзлись </a:t>
                      </a:r>
                      <a:r>
                        <a:rPr lang="ru-RU" sz="1600" b="1" dirty="0" smtClean="0">
                          <a:solidFill>
                            <a:srgbClr val="7030A0"/>
                          </a:solidFill>
                        </a:rPr>
                        <a:t>Ему</a:t>
                      </a:r>
                      <a:r>
                        <a:rPr lang="ru-RU" sz="1600" b="1" dirty="0" smtClean="0"/>
                        <a:t> небеса, и </a:t>
                      </a:r>
                      <a:r>
                        <a:rPr lang="ru-RU" sz="1600" b="1" dirty="0" smtClean="0">
                          <a:solidFill>
                            <a:srgbClr val="7030A0"/>
                          </a:solidFill>
                        </a:rPr>
                        <a:t>увидел </a:t>
                      </a:r>
                      <a:r>
                        <a:rPr lang="ru-RU" sz="1600" b="1" i="1" dirty="0" smtClean="0">
                          <a:solidFill>
                            <a:srgbClr val="7030A0"/>
                          </a:solidFill>
                        </a:rPr>
                        <a:t>Иоанн</a:t>
                      </a:r>
                      <a:r>
                        <a:rPr lang="ru-RU" sz="1600" b="1" dirty="0" smtClean="0">
                          <a:solidFill>
                            <a:srgbClr val="7030A0"/>
                          </a:solidFill>
                        </a:rPr>
                        <a:t> </a:t>
                      </a:r>
                      <a:r>
                        <a:rPr lang="ru-RU" sz="1600" b="1" dirty="0" smtClean="0"/>
                        <a:t>Духа Божия, Который сходил, </a:t>
                      </a:r>
                      <a:r>
                        <a:rPr lang="ru-RU" sz="1600" b="1" dirty="0" smtClean="0">
                          <a:solidFill>
                            <a:schemeClr val="tx2">
                              <a:lumMod val="60000"/>
                              <a:lumOff val="40000"/>
                            </a:schemeClr>
                          </a:solidFill>
                        </a:rPr>
                        <a:t>как голубь</a:t>
                      </a:r>
                      <a:r>
                        <a:rPr lang="ru-RU" sz="1600" b="1" dirty="0" smtClean="0"/>
                        <a:t>, и ниспускался на Него.</a:t>
                      </a:r>
                    </a:p>
                    <a:p>
                      <a:pPr>
                        <a:lnSpc>
                          <a:spcPct val="80000"/>
                        </a:lnSpc>
                      </a:pPr>
                      <a:r>
                        <a:rPr lang="ru-RU" sz="1600" b="1" dirty="0" smtClean="0"/>
                        <a:t>17. И се, глас с небес глаголющий: </a:t>
                      </a:r>
                      <a:r>
                        <a:rPr lang="ru-RU" sz="1600" b="1" dirty="0" smtClean="0">
                          <a:solidFill>
                            <a:srgbClr val="00B050"/>
                          </a:solidFill>
                        </a:rPr>
                        <a:t>Сей</a:t>
                      </a:r>
                      <a:r>
                        <a:rPr lang="ru-RU" sz="1600" b="1" dirty="0" smtClean="0"/>
                        <a:t> есть Сын Мой возлюбленный, в Котором Мое благоволение.</a:t>
                      </a:r>
                    </a:p>
                    <a:p>
                      <a:endParaRPr lang="ru-RU" sz="1600" b="1" dirty="0"/>
                    </a:p>
                  </a:txBody>
                  <a:tcPr marL="36000" marR="36000" marT="36000" marB="36000"/>
                </a:tc>
                <a:tc>
                  <a:txBody>
                    <a:bodyPr/>
                    <a:lstStyle/>
                    <a:p>
                      <a:pPr>
                        <a:lnSpc>
                          <a:spcPct val="80000"/>
                        </a:lnSpc>
                      </a:pPr>
                      <a:r>
                        <a:rPr lang="ru-RU" sz="1600" b="1" dirty="0" smtClean="0"/>
                        <a:t>10. И когда выходил из воды, тотчас </a:t>
                      </a:r>
                      <a:r>
                        <a:rPr lang="ru-RU" sz="1600" b="1" dirty="0" smtClean="0">
                          <a:solidFill>
                            <a:srgbClr val="7030A0"/>
                          </a:solidFill>
                        </a:rPr>
                        <a:t>увидел </a:t>
                      </a:r>
                      <a:r>
                        <a:rPr lang="ru-RU" sz="1600" b="1" i="1" dirty="0" smtClean="0">
                          <a:solidFill>
                            <a:srgbClr val="7030A0"/>
                          </a:solidFill>
                        </a:rPr>
                        <a:t>Иоанн </a:t>
                      </a:r>
                      <a:r>
                        <a:rPr lang="ru-RU" sz="1600" b="1" dirty="0" smtClean="0"/>
                        <a:t>разверзающиеся небеса и Духа, </a:t>
                      </a:r>
                      <a:r>
                        <a:rPr lang="ru-RU" sz="1600" b="1" dirty="0" smtClean="0">
                          <a:solidFill>
                            <a:schemeClr val="tx2">
                              <a:lumMod val="60000"/>
                              <a:lumOff val="40000"/>
                            </a:schemeClr>
                          </a:solidFill>
                        </a:rPr>
                        <a:t>как голубя,</a:t>
                      </a:r>
                      <a:r>
                        <a:rPr lang="ru-RU" sz="1600" b="1" dirty="0" smtClean="0"/>
                        <a:t> сходящего на Него.</a:t>
                      </a:r>
                    </a:p>
                    <a:p>
                      <a:pPr>
                        <a:lnSpc>
                          <a:spcPct val="80000"/>
                        </a:lnSpc>
                      </a:pPr>
                      <a:r>
                        <a:rPr lang="ru-RU" sz="1600" b="1" dirty="0" smtClean="0"/>
                        <a:t>11. И глас был с небес: </a:t>
                      </a:r>
                      <a:r>
                        <a:rPr lang="ru-RU" sz="1600" b="1" dirty="0" smtClean="0">
                          <a:solidFill>
                            <a:srgbClr val="00B050"/>
                          </a:solidFill>
                        </a:rPr>
                        <a:t>Ты </a:t>
                      </a:r>
                      <a:r>
                        <a:rPr lang="ru-RU" sz="1600" b="1" dirty="0" smtClean="0"/>
                        <a:t>Сын Мой возлюбленный, в Котором Мое благоволение.</a:t>
                      </a:r>
                    </a:p>
                    <a:p>
                      <a:endParaRPr lang="ru-RU" sz="1600" b="1" dirty="0"/>
                    </a:p>
                  </a:txBody>
                  <a:tcPr marL="36000" marR="36000" marT="36000" marB="36000"/>
                </a:tc>
                <a:tc>
                  <a:txBody>
                    <a:bodyPr/>
                    <a:lstStyle/>
                    <a:p>
                      <a:pPr>
                        <a:lnSpc>
                          <a:spcPct val="80000"/>
                        </a:lnSpc>
                      </a:pPr>
                      <a:endParaRPr lang="ru-RU" sz="1600" b="1" dirty="0" smtClean="0"/>
                    </a:p>
                    <a:p>
                      <a:pPr>
                        <a:lnSpc>
                          <a:spcPct val="80000"/>
                        </a:lnSpc>
                      </a:pPr>
                      <a:r>
                        <a:rPr lang="ru-RU" sz="1600" b="1" dirty="0" smtClean="0"/>
                        <a:t>отверзлось небо,</a:t>
                      </a:r>
                    </a:p>
                    <a:p>
                      <a:pPr>
                        <a:lnSpc>
                          <a:spcPct val="80000"/>
                        </a:lnSpc>
                      </a:pPr>
                      <a:endParaRPr lang="ru-RU" sz="1600" b="1" dirty="0" smtClean="0"/>
                    </a:p>
                    <a:p>
                      <a:pPr>
                        <a:lnSpc>
                          <a:spcPct val="80000"/>
                        </a:lnSpc>
                      </a:pPr>
                      <a:r>
                        <a:rPr lang="ru-RU" sz="1600" b="1" dirty="0" smtClean="0"/>
                        <a:t>22. и Дух </a:t>
                      </a:r>
                      <a:r>
                        <a:rPr lang="ru-RU" sz="1600" b="1" dirty="0" err="1" smtClean="0"/>
                        <a:t>Святый</a:t>
                      </a:r>
                      <a:r>
                        <a:rPr lang="ru-RU" sz="1600" b="1" dirty="0" smtClean="0"/>
                        <a:t> </a:t>
                      </a:r>
                      <a:r>
                        <a:rPr lang="ru-RU" sz="1600" b="1" dirty="0" err="1" smtClean="0"/>
                        <a:t>нисшел</a:t>
                      </a:r>
                      <a:r>
                        <a:rPr lang="ru-RU" sz="1600" b="1" dirty="0" smtClean="0"/>
                        <a:t> на Него </a:t>
                      </a:r>
                      <a:r>
                        <a:rPr lang="ru-RU" sz="1600" b="1" dirty="0" smtClean="0">
                          <a:solidFill>
                            <a:schemeClr val="tx2">
                              <a:lumMod val="60000"/>
                              <a:lumOff val="40000"/>
                            </a:schemeClr>
                          </a:solidFill>
                        </a:rPr>
                        <a:t>в телесном виде, как голубь</a:t>
                      </a:r>
                      <a:r>
                        <a:rPr lang="ru-RU" sz="1600" b="1" dirty="0" smtClean="0"/>
                        <a:t>, и был глас с небес, глаголющий: </a:t>
                      </a:r>
                      <a:r>
                        <a:rPr lang="ru-RU" sz="1600" b="1" dirty="0" smtClean="0">
                          <a:solidFill>
                            <a:srgbClr val="00B050"/>
                          </a:solidFill>
                        </a:rPr>
                        <a:t>Ты</a:t>
                      </a:r>
                      <a:r>
                        <a:rPr lang="ru-RU" sz="1600" b="1" dirty="0" smtClean="0"/>
                        <a:t> Сын Мой Возлюбленный; </a:t>
                      </a:r>
                      <a:r>
                        <a:rPr lang="ru-RU" sz="1600" b="1" dirty="0" smtClean="0">
                          <a:solidFill>
                            <a:srgbClr val="00B050"/>
                          </a:solidFill>
                        </a:rPr>
                        <a:t>в Тебе </a:t>
                      </a:r>
                      <a:r>
                        <a:rPr lang="ru-RU" sz="1600" b="1" dirty="0" smtClean="0"/>
                        <a:t>Мое благоволение!</a:t>
                      </a:r>
                    </a:p>
                    <a:p>
                      <a:endParaRPr lang="ru-RU" sz="1600" b="1" dirty="0"/>
                    </a:p>
                  </a:txBody>
                  <a:tcPr marL="36000" marR="36000" marT="36000" marB="36000"/>
                </a:tc>
                <a:tc>
                  <a:txBody>
                    <a:bodyPr/>
                    <a:lstStyle/>
                    <a:p>
                      <a:pPr marL="0" indent="0">
                        <a:lnSpc>
                          <a:spcPct val="80000"/>
                        </a:lnSpc>
                        <a:buNone/>
                      </a:pPr>
                      <a:r>
                        <a:rPr lang="ru-RU" sz="1600" b="1" dirty="0" smtClean="0"/>
                        <a:t>32. И свидетельствовал Иоанн, говоря: </a:t>
                      </a:r>
                      <a:r>
                        <a:rPr lang="ru-RU" sz="1600" b="1" dirty="0" smtClean="0">
                          <a:solidFill>
                            <a:srgbClr val="7030A0"/>
                          </a:solidFill>
                        </a:rPr>
                        <a:t>я видел </a:t>
                      </a:r>
                      <a:r>
                        <a:rPr lang="ru-RU" sz="1600" b="1" dirty="0" smtClean="0"/>
                        <a:t>Духа, сходящего с неба, </a:t>
                      </a:r>
                      <a:r>
                        <a:rPr lang="ru-RU" sz="1600" b="1" dirty="0" smtClean="0">
                          <a:solidFill>
                            <a:schemeClr val="tx2">
                              <a:lumMod val="60000"/>
                              <a:lumOff val="40000"/>
                            </a:schemeClr>
                          </a:solidFill>
                        </a:rPr>
                        <a:t>как голубя, и пребывающего на Нем</a:t>
                      </a:r>
                      <a:r>
                        <a:rPr lang="ru-RU" sz="1600" b="1" dirty="0" smtClean="0"/>
                        <a:t>. </a:t>
                      </a:r>
                    </a:p>
                    <a:p>
                      <a:pPr marL="0" indent="0">
                        <a:lnSpc>
                          <a:spcPct val="80000"/>
                        </a:lnSpc>
                        <a:buNone/>
                      </a:pPr>
                      <a:r>
                        <a:rPr lang="ru-RU" sz="1600" b="1" dirty="0" smtClean="0"/>
                        <a:t>33. Я не знал Его; но Пославший меня крестить в воде сказал мне: на Кого увидишь Духа сходящего и пребывающего на Нем, Тот есть крестящий Духом Святым. </a:t>
                      </a:r>
                    </a:p>
                    <a:p>
                      <a:pPr marL="0" indent="0">
                        <a:lnSpc>
                          <a:spcPct val="80000"/>
                        </a:lnSpc>
                        <a:buNone/>
                      </a:pPr>
                      <a:r>
                        <a:rPr lang="ru-RU" sz="1600" b="1" dirty="0" smtClean="0"/>
                        <a:t>34. И </a:t>
                      </a:r>
                      <a:r>
                        <a:rPr lang="ru-RU" sz="1600" b="1" dirty="0" smtClean="0">
                          <a:solidFill>
                            <a:srgbClr val="7030A0"/>
                          </a:solidFill>
                        </a:rPr>
                        <a:t>я видел </a:t>
                      </a:r>
                      <a:r>
                        <a:rPr lang="ru-RU" sz="1600" b="1" dirty="0" smtClean="0"/>
                        <a:t>и засвидетельствовал, что Сей есть Сын Божий. </a:t>
                      </a:r>
                    </a:p>
                    <a:p>
                      <a:pPr>
                        <a:lnSpc>
                          <a:spcPct val="80000"/>
                        </a:lnSpc>
                      </a:pPr>
                      <a:endParaRPr lang="ru-RU" sz="1600" b="1" dirty="0"/>
                    </a:p>
                  </a:txBody>
                  <a:tcPr marL="36000" marR="36000" marT="36000" marB="36000"/>
                </a:tc>
              </a:tr>
            </a:tbl>
          </a:graphicData>
        </a:graphic>
      </p:graphicFrame>
      <p:sp>
        <p:nvSpPr>
          <p:cNvPr id="4" name="Скругленный прямоугольник 3"/>
          <p:cNvSpPr/>
          <p:nvPr/>
        </p:nvSpPr>
        <p:spPr>
          <a:xfrm>
            <a:off x="2838872" y="188640"/>
            <a:ext cx="3024336" cy="50405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2400" b="1" dirty="0" smtClean="0">
                <a:solidFill>
                  <a:schemeClr val="tx1"/>
                </a:solidFill>
              </a:rPr>
              <a:t>Богоявление</a:t>
            </a:r>
            <a:endParaRPr lang="ru-RU" sz="2400" b="1" dirty="0">
              <a:solidFill>
                <a:schemeClr val="tx1"/>
              </a:solidFill>
            </a:endParaRPr>
          </a:p>
        </p:txBody>
      </p:sp>
      <p:sp>
        <p:nvSpPr>
          <p:cNvPr id="2" name="Скругленный прямоугольник 1"/>
          <p:cNvSpPr/>
          <p:nvPr/>
        </p:nvSpPr>
        <p:spPr>
          <a:xfrm>
            <a:off x="683568" y="5805264"/>
            <a:ext cx="7488832" cy="86409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b="1" dirty="0" err="1" smtClean="0">
                <a:solidFill>
                  <a:schemeClr val="tx1"/>
                </a:solidFill>
              </a:rPr>
              <a:t>Блж</a:t>
            </a:r>
            <a:r>
              <a:rPr lang="ru-RU" b="1" dirty="0" smtClean="0">
                <a:solidFill>
                  <a:schemeClr val="tx1"/>
                </a:solidFill>
              </a:rPr>
              <a:t>. Иероним</a:t>
            </a:r>
            <a:r>
              <a:rPr lang="ru-RU" dirty="0">
                <a:solidFill>
                  <a:schemeClr val="tx1"/>
                </a:solidFill>
              </a:rPr>
              <a:t>: «</a:t>
            </a:r>
            <a:r>
              <a:rPr lang="ru-RU" b="1" i="1" dirty="0">
                <a:solidFill>
                  <a:schemeClr val="tx1"/>
                </a:solidFill>
              </a:rPr>
              <a:t>А небеса открываются не через движение видимых составных частей, а для духовного взора; о них и </a:t>
            </a:r>
            <a:r>
              <a:rPr lang="ru-RU" b="1" i="1" dirty="0" err="1">
                <a:solidFill>
                  <a:schemeClr val="tx1"/>
                </a:solidFill>
              </a:rPr>
              <a:t>Иезекииль</a:t>
            </a:r>
            <a:r>
              <a:rPr lang="ru-RU" b="1" i="1" dirty="0">
                <a:solidFill>
                  <a:schemeClr val="tx1"/>
                </a:solidFill>
              </a:rPr>
              <a:t> говорит в начале своего свитка, что они были </a:t>
            </a:r>
            <a:r>
              <a:rPr lang="ru-RU" b="1" i="1" dirty="0" smtClean="0">
                <a:solidFill>
                  <a:schemeClr val="tx1"/>
                </a:solidFill>
              </a:rPr>
              <a:t>открыты</a:t>
            </a:r>
            <a:r>
              <a:rPr lang="ru-RU" dirty="0" smtClean="0">
                <a:solidFill>
                  <a:schemeClr val="tx1"/>
                </a:solidFill>
              </a:rPr>
              <a:t>».</a:t>
            </a:r>
            <a:endParaRPr lang="ru-RU" dirty="0">
              <a:solidFill>
                <a:schemeClr val="tx1"/>
              </a:solidFill>
            </a:endParaRPr>
          </a:p>
        </p:txBody>
      </p:sp>
      <p:sp>
        <p:nvSpPr>
          <p:cNvPr id="3" name="Скругленный прямоугольник 2"/>
          <p:cNvSpPr/>
          <p:nvPr/>
        </p:nvSpPr>
        <p:spPr>
          <a:xfrm>
            <a:off x="395536" y="4581128"/>
            <a:ext cx="8496944" cy="100811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b="1" dirty="0">
                <a:solidFill>
                  <a:schemeClr val="tx1"/>
                </a:solidFill>
              </a:rPr>
              <a:t>По объяснению Иннокентия, архиепископа Херсонского, свод небесный над главой Иисуса представился раскрытым наподобие того, как это бывает во время сильного, продолжительного блеска молнии из облаков.</a:t>
            </a:r>
            <a:endParaRPr lang="ru-RU" b="1" dirty="0">
              <a:solidFill>
                <a:schemeClr val="tx1"/>
              </a:solidFill>
            </a:endParaRPr>
          </a:p>
        </p:txBody>
      </p:sp>
      <p:sp>
        <p:nvSpPr>
          <p:cNvPr id="6" name="Скругленный прямоугольник 5"/>
          <p:cNvSpPr/>
          <p:nvPr/>
        </p:nvSpPr>
        <p:spPr>
          <a:xfrm>
            <a:off x="251520" y="5085184"/>
            <a:ext cx="8640960" cy="1152128"/>
          </a:xfrm>
          <a:prstGeom prst="roundRect">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err="1" smtClean="0">
                <a:solidFill>
                  <a:schemeClr val="tx1"/>
                </a:solidFill>
              </a:rPr>
              <a:t>Свт</a:t>
            </a:r>
            <a:r>
              <a:rPr lang="ru-RU" b="1" dirty="0" smtClean="0">
                <a:solidFill>
                  <a:schemeClr val="tx1"/>
                </a:solidFill>
              </a:rPr>
              <a:t>. Иоанн Златоуст</a:t>
            </a:r>
            <a:r>
              <a:rPr lang="ru-RU" b="1" dirty="0">
                <a:solidFill>
                  <a:schemeClr val="tx1"/>
                </a:solidFill>
              </a:rPr>
              <a:t>: «</a:t>
            </a:r>
            <a:r>
              <a:rPr lang="ru-RU" b="1" i="1" dirty="0">
                <a:solidFill>
                  <a:schemeClr val="tx1"/>
                </a:solidFill>
              </a:rPr>
              <a:t>Для чего же отверзлись небеса? Для того, чтобы ты познал, что и при твоем крещении бывает то же самое; тогда Бог призывает тебя к горнему отечеству, и убеждает ничего уже не иметь общего с </a:t>
            </a:r>
            <a:r>
              <a:rPr lang="ru-RU" b="1" i="1" dirty="0" smtClean="0">
                <a:solidFill>
                  <a:schemeClr val="tx1"/>
                </a:solidFill>
              </a:rPr>
              <a:t>землею</a:t>
            </a:r>
            <a:r>
              <a:rPr lang="ru-RU" b="1" dirty="0" smtClean="0">
                <a:solidFill>
                  <a:schemeClr val="tx1"/>
                </a:solidFill>
              </a:rPr>
              <a:t>»</a:t>
            </a:r>
            <a:endParaRPr lang="ru-RU" b="1" dirty="0">
              <a:solidFill>
                <a:schemeClr val="tx1"/>
              </a:solidFill>
            </a:endParaRPr>
          </a:p>
        </p:txBody>
      </p:sp>
      <p:sp>
        <p:nvSpPr>
          <p:cNvPr id="7" name="Скругленный прямоугольник 6"/>
          <p:cNvSpPr/>
          <p:nvPr/>
        </p:nvSpPr>
        <p:spPr>
          <a:xfrm>
            <a:off x="395536" y="4077072"/>
            <a:ext cx="5760640" cy="936104"/>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err="1" smtClean="0">
                <a:solidFill>
                  <a:schemeClr val="tx1"/>
                </a:solidFill>
              </a:rPr>
              <a:t>Блж</a:t>
            </a:r>
            <a:r>
              <a:rPr lang="ru-RU" b="1" dirty="0" smtClean="0">
                <a:solidFill>
                  <a:schemeClr val="tx1"/>
                </a:solidFill>
              </a:rPr>
              <a:t>. </a:t>
            </a:r>
            <a:r>
              <a:rPr lang="ru-RU" b="1" dirty="0" err="1" smtClean="0">
                <a:solidFill>
                  <a:schemeClr val="tx1"/>
                </a:solidFill>
              </a:rPr>
              <a:t>Феофилакт</a:t>
            </a:r>
            <a:r>
              <a:rPr lang="ru-RU" b="1" dirty="0">
                <a:solidFill>
                  <a:schemeClr val="tx1"/>
                </a:solidFill>
              </a:rPr>
              <a:t>: «</a:t>
            </a:r>
            <a:r>
              <a:rPr lang="ru-RU" b="1" i="1" dirty="0">
                <a:solidFill>
                  <a:schemeClr val="tx1"/>
                </a:solidFill>
              </a:rPr>
              <a:t>Адам заключил их, а Христос открывает, чтобы ты узнал, что и ты, когда </a:t>
            </a:r>
            <a:r>
              <a:rPr lang="ru-RU" b="1" i="1" dirty="0" err="1">
                <a:solidFill>
                  <a:schemeClr val="tx1"/>
                </a:solidFill>
              </a:rPr>
              <a:t>крещаешься</a:t>
            </a:r>
            <a:r>
              <a:rPr lang="ru-RU" b="1" i="1" dirty="0">
                <a:solidFill>
                  <a:schemeClr val="tx1"/>
                </a:solidFill>
              </a:rPr>
              <a:t>, открываешь их»</a:t>
            </a:r>
            <a:endParaRPr lang="ru-RU" b="1" dirty="0">
              <a:solidFill>
                <a:schemeClr val="tx1"/>
              </a:solidFill>
            </a:endParaRPr>
          </a:p>
        </p:txBody>
      </p:sp>
      <p:sp>
        <p:nvSpPr>
          <p:cNvPr id="8" name="Скругленный прямоугольник 7"/>
          <p:cNvSpPr/>
          <p:nvPr/>
        </p:nvSpPr>
        <p:spPr>
          <a:xfrm>
            <a:off x="283518" y="4761148"/>
            <a:ext cx="8640960" cy="1800200"/>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i="1" dirty="0" err="1" smtClean="0">
                <a:solidFill>
                  <a:schemeClr val="tx1"/>
                </a:solidFill>
              </a:rPr>
              <a:t>Блж</a:t>
            </a:r>
            <a:r>
              <a:rPr lang="ru-RU" b="1" i="1" dirty="0" smtClean="0">
                <a:solidFill>
                  <a:schemeClr val="tx1"/>
                </a:solidFill>
              </a:rPr>
              <a:t>. </a:t>
            </a:r>
            <a:r>
              <a:rPr lang="ru-RU" b="1" i="1" dirty="0" err="1" smtClean="0">
                <a:solidFill>
                  <a:schemeClr val="tx1"/>
                </a:solidFill>
              </a:rPr>
              <a:t>Феофилакт</a:t>
            </a:r>
            <a:r>
              <a:rPr lang="ru-RU" b="1" i="1" dirty="0">
                <a:solidFill>
                  <a:schemeClr val="tx1"/>
                </a:solidFill>
              </a:rPr>
              <a:t>: «Сходит Дух, чтобы свидетельствовать, что </a:t>
            </a:r>
            <a:r>
              <a:rPr lang="ru-RU" b="1" i="1" dirty="0" err="1">
                <a:solidFill>
                  <a:schemeClr val="tx1"/>
                </a:solidFill>
              </a:rPr>
              <a:t>Крещаемый</a:t>
            </a:r>
            <a:r>
              <a:rPr lang="ru-RU" b="1" i="1" dirty="0">
                <a:solidFill>
                  <a:schemeClr val="tx1"/>
                </a:solidFill>
              </a:rPr>
              <a:t> больше </a:t>
            </a:r>
            <a:r>
              <a:rPr lang="ru-RU" b="1" i="1" dirty="0" err="1">
                <a:solidFill>
                  <a:schemeClr val="tx1"/>
                </a:solidFill>
              </a:rPr>
              <a:t>крещающего</a:t>
            </a:r>
            <a:r>
              <a:rPr lang="ru-RU" b="1" i="1" dirty="0">
                <a:solidFill>
                  <a:schemeClr val="tx1"/>
                </a:solidFill>
              </a:rPr>
              <a:t>. Ибо иудеи почитали Иоанна великим, а Христа - не таковым. Все видели, что Дух сходит на Иисуса, чтобы не подумали, что голос: Сей есть Сын Мой возлюбленный - был ради Иоанна, но чтобы все, видя Духа, уверовали, что этот голос относится к Иисусу».</a:t>
            </a:r>
            <a:endParaRPr lang="ru-RU" b="1" dirty="0">
              <a:solidFill>
                <a:schemeClr val="tx1"/>
              </a:solidFill>
            </a:endParaRPr>
          </a:p>
        </p:txBody>
      </p:sp>
      <p:sp>
        <p:nvSpPr>
          <p:cNvPr id="9" name="Скругленный прямоугольник 8"/>
          <p:cNvSpPr/>
          <p:nvPr/>
        </p:nvSpPr>
        <p:spPr>
          <a:xfrm>
            <a:off x="251520" y="3284984"/>
            <a:ext cx="8640960" cy="144016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err="1">
                <a:solidFill>
                  <a:schemeClr val="tx1"/>
                </a:solidFill>
              </a:rPr>
              <a:t>Блж</a:t>
            </a:r>
            <a:r>
              <a:rPr lang="ru-RU" b="1" dirty="0">
                <a:solidFill>
                  <a:schemeClr val="tx1"/>
                </a:solidFill>
              </a:rPr>
              <a:t>. </a:t>
            </a:r>
            <a:r>
              <a:rPr lang="ru-RU" b="1" dirty="0" err="1">
                <a:solidFill>
                  <a:schemeClr val="tx1"/>
                </a:solidFill>
              </a:rPr>
              <a:t>Феофилакт</a:t>
            </a:r>
            <a:r>
              <a:rPr lang="ru-RU" b="1" dirty="0">
                <a:solidFill>
                  <a:schemeClr val="tx1"/>
                </a:solidFill>
              </a:rPr>
              <a:t>:</a:t>
            </a:r>
            <a:r>
              <a:rPr lang="ru-RU" b="1" i="1" dirty="0">
                <a:solidFill>
                  <a:schemeClr val="tx1"/>
                </a:solidFill>
              </a:rPr>
              <a:t> ««Как голубь» по причине незлобия и кротости голубя и потому, что голубь есть самая чистая птица, не остается там, где есть нечистота,- так и Дух Святой. Но и при Ное голубь возвестил прекращение потопа, неся масличную ветку; так и здесь Дух Святой показывает разрешение грехов. Там масличная ветка, а здесь милость Божия»</a:t>
            </a:r>
            <a:endParaRPr lang="ru-RU" b="1" dirty="0">
              <a:solidFill>
                <a:schemeClr val="tx1"/>
              </a:solidFill>
            </a:endParaRPr>
          </a:p>
        </p:txBody>
      </p:sp>
      <p:sp>
        <p:nvSpPr>
          <p:cNvPr id="10" name="Скругленный прямоугольник 9"/>
          <p:cNvSpPr/>
          <p:nvPr/>
        </p:nvSpPr>
        <p:spPr>
          <a:xfrm>
            <a:off x="251520" y="4869160"/>
            <a:ext cx="8712968" cy="1844824"/>
          </a:xfrm>
          <a:prstGeom prst="roundRect">
            <a:avLst/>
          </a:prstGeom>
        </p:spPr>
        <p:style>
          <a:lnRef idx="1">
            <a:schemeClr val="accent1"/>
          </a:lnRef>
          <a:fillRef idx="2">
            <a:schemeClr val="accent1"/>
          </a:fillRef>
          <a:effectRef idx="1">
            <a:schemeClr val="accent1"/>
          </a:effectRef>
          <a:fontRef idx="minor">
            <a:schemeClr val="dk1"/>
          </a:fontRef>
        </p:style>
        <p:txBody>
          <a:bodyPr lIns="0" tIns="36000" rIns="0" bIns="36000" rtlCol="0" anchor="ctr"/>
          <a:lstStyle/>
          <a:p>
            <a:pPr algn="ctr"/>
            <a:r>
              <a:rPr lang="ru-RU" b="1" dirty="0" err="1" smtClean="0">
                <a:solidFill>
                  <a:schemeClr val="tx1"/>
                </a:solidFill>
              </a:rPr>
              <a:t>Евфимий</a:t>
            </a:r>
            <a:r>
              <a:rPr lang="ru-RU" b="1" dirty="0" smtClean="0">
                <a:solidFill>
                  <a:schemeClr val="tx1"/>
                </a:solidFill>
              </a:rPr>
              <a:t> </a:t>
            </a:r>
            <a:r>
              <a:rPr lang="ru-RU" b="1" dirty="0" err="1" smtClean="0">
                <a:solidFill>
                  <a:schemeClr val="tx1"/>
                </a:solidFill>
              </a:rPr>
              <a:t>Зигабен</a:t>
            </a:r>
            <a:r>
              <a:rPr lang="ru-RU" b="1" dirty="0">
                <a:solidFill>
                  <a:schemeClr val="tx1"/>
                </a:solidFill>
              </a:rPr>
              <a:t>:</a:t>
            </a:r>
            <a:r>
              <a:rPr lang="ru-RU" b="1" i="1" dirty="0">
                <a:solidFill>
                  <a:schemeClr val="tx1"/>
                </a:solidFill>
              </a:rPr>
              <a:t> «В виде же голубя Он сошел, потому что эта птица от природы во многих отношениях служит образом Духа Святого. Он любит человека и нелегко возбуждается к гневу, терпеливо переносит лишение детенышей и не нападает на лишающих его. Он есть самая чистая птица и любит благовоние. Прообразом этого голубя был голубь, возвестивший Ною прекращение потопа. Как тогда был потоп от воды, так теперь от грехов, и как тот голубь возвестил прекращение того потопа, так этот – настоящего»</a:t>
            </a:r>
            <a:endParaRPr lang="ru-RU" b="1" dirty="0">
              <a:solidFill>
                <a:schemeClr val="tx1"/>
              </a:solidFill>
            </a:endParaRPr>
          </a:p>
        </p:txBody>
      </p:sp>
      <p:sp>
        <p:nvSpPr>
          <p:cNvPr id="11" name="Прямоугольник 10"/>
          <p:cNvSpPr/>
          <p:nvPr/>
        </p:nvSpPr>
        <p:spPr>
          <a:xfrm>
            <a:off x="240457" y="3645024"/>
            <a:ext cx="8712968" cy="3096344"/>
          </a:xfrm>
          <a:prstGeom prst="rect">
            <a:avLst/>
          </a:prstGeom>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ru-RU" sz="1600" b="1" dirty="0" err="1" smtClean="0">
                <a:solidFill>
                  <a:schemeClr val="tx1"/>
                </a:solidFill>
              </a:rPr>
              <a:t>Свт</a:t>
            </a:r>
            <a:r>
              <a:rPr lang="ru-RU" sz="1600" b="1" dirty="0" smtClean="0">
                <a:solidFill>
                  <a:schemeClr val="tx1"/>
                </a:solidFill>
              </a:rPr>
              <a:t>. Иоанн </a:t>
            </a:r>
            <a:r>
              <a:rPr lang="ru-RU" sz="1600" b="1" dirty="0">
                <a:solidFill>
                  <a:schemeClr val="tx1"/>
                </a:solidFill>
              </a:rPr>
              <a:t>Златоуст: «</a:t>
            </a:r>
            <a:r>
              <a:rPr lang="ru-RU" sz="1600" b="1" i="1" dirty="0">
                <a:solidFill>
                  <a:schemeClr val="tx1"/>
                </a:solidFill>
              </a:rPr>
              <a:t>Естественно, народ почитал Иоанна гораздо выше Христа. Тот всю жизнь свою проводил в пустыне, был сын архиерея, носил необычайную одежду, призывал всех ко крещению, и сверх того, родился от неплодной; Иисус же произошел от незнатной отроковицы (рождение от Девы не было еще всем известно), воспитывался в доме, обращался со всеми и носил обычную одежду. Так как никто еще не знал неизреченных тайн домостроительства, то и почитали Христа меньшим. Крещение от Иоанна еще более могло утверждать иудеев в этом мнении, если бы даже они и не имели других побуждений к тому. Они думали о Иисусе, что и Он из числа обыкновенных людей. Если бы Он был необыкновенный человек, рассуждали они, то не пришел бы креститься вместе с другими. Напротив, Иоанн был в глазах их гораздо более и удивительнее Его. Вот почему, чтобы такая мысль не утвердилась в народе, тотчас, по крещении Иисуса, отверзаются небеса, нисходит Дух, и вместе с Духом глас, возвещающий достоинство Иисуса, как </a:t>
            </a:r>
            <a:r>
              <a:rPr lang="ru-RU" sz="1600" b="1" i="1" dirty="0" smtClean="0">
                <a:solidFill>
                  <a:schemeClr val="tx1"/>
                </a:solidFill>
              </a:rPr>
              <a:t>Единородного</a:t>
            </a:r>
            <a:r>
              <a:rPr lang="ru-RU" sz="1600" b="1" dirty="0" smtClean="0">
                <a:solidFill>
                  <a:schemeClr val="tx1"/>
                </a:solidFill>
              </a:rPr>
              <a:t>»</a:t>
            </a:r>
            <a:endParaRPr lang="ru-RU" sz="1600" b="1" dirty="0">
              <a:solidFill>
                <a:schemeClr val="tx1"/>
              </a:solidFill>
            </a:endParaRPr>
          </a:p>
        </p:txBody>
      </p:sp>
      <p:sp>
        <p:nvSpPr>
          <p:cNvPr id="12" name="Скругленный прямоугольник 11"/>
          <p:cNvSpPr/>
          <p:nvPr/>
        </p:nvSpPr>
        <p:spPr>
          <a:xfrm>
            <a:off x="292460" y="5664023"/>
            <a:ext cx="8608962" cy="94979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err="1" smtClean="0">
                <a:solidFill>
                  <a:schemeClr val="tx1"/>
                </a:solidFill>
              </a:rPr>
              <a:t>Блж</a:t>
            </a:r>
            <a:r>
              <a:rPr lang="ru-RU" b="1" dirty="0" smtClean="0">
                <a:solidFill>
                  <a:schemeClr val="tx1"/>
                </a:solidFill>
              </a:rPr>
              <a:t>. Иероним</a:t>
            </a:r>
            <a:r>
              <a:rPr lang="ru-RU" b="1" dirty="0">
                <a:solidFill>
                  <a:schemeClr val="tx1"/>
                </a:solidFill>
              </a:rPr>
              <a:t>: «</a:t>
            </a:r>
            <a:r>
              <a:rPr lang="ru-RU" b="1" i="1" dirty="0">
                <a:solidFill>
                  <a:schemeClr val="tx1"/>
                </a:solidFill>
              </a:rPr>
              <a:t>А голубь воссел на голову Иисуса, чтобы кто-либо не подумал, что голос Отца был к Иоанну, а не к </a:t>
            </a:r>
            <a:r>
              <a:rPr lang="ru-RU" b="1" i="1" dirty="0" smtClean="0">
                <a:solidFill>
                  <a:schemeClr val="tx1"/>
                </a:solidFill>
              </a:rPr>
              <a:t>Господу</a:t>
            </a:r>
            <a:r>
              <a:rPr lang="ru-RU" b="1" dirty="0" smtClean="0">
                <a:solidFill>
                  <a:schemeClr val="tx1"/>
                </a:solidFill>
              </a:rPr>
              <a:t>» </a:t>
            </a:r>
            <a:endParaRPr lang="ru-RU" b="1" dirty="0">
              <a:solidFill>
                <a:schemeClr val="tx1"/>
              </a:solidFill>
            </a:endParaRPr>
          </a:p>
        </p:txBody>
      </p:sp>
      <p:sp>
        <p:nvSpPr>
          <p:cNvPr id="13" name="Скругленный прямоугольник 12"/>
          <p:cNvSpPr/>
          <p:nvPr/>
        </p:nvSpPr>
        <p:spPr>
          <a:xfrm>
            <a:off x="323528" y="3933056"/>
            <a:ext cx="8640960" cy="1512168"/>
          </a:xfrm>
          <a:prstGeom prst="roundRect">
            <a:avLst/>
          </a:prstGeom>
        </p:spPr>
        <p:style>
          <a:lnRef idx="1">
            <a:schemeClr val="accent1"/>
          </a:lnRef>
          <a:fillRef idx="2">
            <a:schemeClr val="accent1"/>
          </a:fillRef>
          <a:effectRef idx="1">
            <a:schemeClr val="accent1"/>
          </a:effectRef>
          <a:fontRef idx="minor">
            <a:schemeClr val="dk1"/>
          </a:fontRef>
        </p:style>
        <p:txBody>
          <a:bodyPr lIns="0" rIns="0" rtlCol="0" anchor="ctr"/>
          <a:lstStyle/>
          <a:p>
            <a:pPr algn="ctr"/>
            <a:r>
              <a:rPr lang="ru-RU" b="1" dirty="0" err="1" smtClean="0">
                <a:solidFill>
                  <a:schemeClr val="tx1"/>
                </a:solidFill>
              </a:rPr>
              <a:t>Свт</a:t>
            </a:r>
            <a:r>
              <a:rPr lang="ru-RU" b="1" dirty="0" smtClean="0">
                <a:solidFill>
                  <a:schemeClr val="tx1"/>
                </a:solidFill>
              </a:rPr>
              <a:t>. Иоанн </a:t>
            </a:r>
            <a:r>
              <a:rPr lang="ru-RU" b="1" dirty="0">
                <a:solidFill>
                  <a:schemeClr val="tx1"/>
                </a:solidFill>
              </a:rPr>
              <a:t>Златоуст: «</a:t>
            </a:r>
            <a:r>
              <a:rPr lang="ru-RU" b="1" i="1" dirty="0">
                <a:solidFill>
                  <a:schemeClr val="tx1"/>
                </a:solidFill>
              </a:rPr>
              <a:t>А так как этот глас: «Сей есть Сын Мой возлюбленный» (Мф.3:17) многим казался относящимся к Иоанну, то Дух </a:t>
            </a:r>
            <a:r>
              <a:rPr lang="ru-RU" b="1" i="1" dirty="0" err="1">
                <a:solidFill>
                  <a:schemeClr val="tx1"/>
                </a:solidFill>
              </a:rPr>
              <a:t>Святый</a:t>
            </a:r>
            <a:r>
              <a:rPr lang="ru-RU" b="1" i="1" dirty="0">
                <a:solidFill>
                  <a:schemeClr val="tx1"/>
                </a:solidFill>
              </a:rPr>
              <a:t> сошел в виде голубя, чтобы обратить глас на Иисуса, и показать всем, что слово «сей» сказано не об Иоанне крестившем, но об Иисусе крестившемся</a:t>
            </a:r>
            <a:r>
              <a:rPr lang="ru-RU" b="1" dirty="0">
                <a:solidFill>
                  <a:schemeClr val="tx1"/>
                </a:solidFill>
              </a:rPr>
              <a:t>.»</a:t>
            </a:r>
            <a:endParaRPr lang="ru-RU" b="1" dirty="0">
              <a:solidFill>
                <a:schemeClr val="tx1"/>
              </a:solidFill>
            </a:endParaRPr>
          </a:p>
        </p:txBody>
      </p:sp>
      <p:sp>
        <p:nvSpPr>
          <p:cNvPr id="14" name="Скругленный прямоугольник 13"/>
          <p:cNvSpPr/>
          <p:nvPr/>
        </p:nvSpPr>
        <p:spPr>
          <a:xfrm>
            <a:off x="467544" y="908720"/>
            <a:ext cx="8208912" cy="1152128"/>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ru-RU" b="1" dirty="0" err="1" smtClean="0">
                <a:solidFill>
                  <a:schemeClr val="tx1"/>
                </a:solidFill>
              </a:rPr>
              <a:t>Блж</a:t>
            </a:r>
            <a:r>
              <a:rPr lang="ru-RU" b="1" dirty="0" smtClean="0">
                <a:solidFill>
                  <a:schemeClr val="tx1"/>
                </a:solidFill>
              </a:rPr>
              <a:t>. Иероним</a:t>
            </a:r>
            <a:r>
              <a:rPr lang="ru-RU" b="1" dirty="0">
                <a:solidFill>
                  <a:schemeClr val="tx1"/>
                </a:solidFill>
              </a:rPr>
              <a:t>: «</a:t>
            </a:r>
            <a:r>
              <a:rPr lang="ru-RU" b="1" i="1" dirty="0">
                <a:solidFill>
                  <a:schemeClr val="tx1"/>
                </a:solidFill>
              </a:rPr>
              <a:t>В крещении показывается таинство [Святой] Троицы: Господь получает крещение; Дух нисходит в виде голубя, и слышится голос Отца, дающего свидетельство о Сыне</a:t>
            </a:r>
            <a:r>
              <a:rPr lang="ru-RU" b="1" dirty="0">
                <a:solidFill>
                  <a:schemeClr val="tx1"/>
                </a:solidFill>
              </a:rPr>
              <a:t>».</a:t>
            </a:r>
          </a:p>
        </p:txBody>
      </p:sp>
      <p:sp>
        <p:nvSpPr>
          <p:cNvPr id="15" name="Скругленный прямоугольник 14"/>
          <p:cNvSpPr/>
          <p:nvPr/>
        </p:nvSpPr>
        <p:spPr>
          <a:xfrm>
            <a:off x="395536" y="4005064"/>
            <a:ext cx="8424936" cy="27089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rPr>
              <a:t>Д</a:t>
            </a:r>
            <a:r>
              <a:rPr lang="ru-RU" b="1" dirty="0" smtClean="0">
                <a:solidFill>
                  <a:schemeClr val="tx1"/>
                </a:solidFill>
              </a:rPr>
              <a:t>ля </a:t>
            </a:r>
            <a:r>
              <a:rPr lang="ru-RU" b="1" dirty="0">
                <a:solidFill>
                  <a:schemeClr val="tx1"/>
                </a:solidFill>
              </a:rPr>
              <a:t>кого было это сверхъестественное </a:t>
            </a:r>
            <a:r>
              <a:rPr lang="ru-RU" b="1" dirty="0" smtClean="0">
                <a:solidFill>
                  <a:schemeClr val="tx1"/>
                </a:solidFill>
              </a:rPr>
              <a:t>явление?</a:t>
            </a:r>
          </a:p>
          <a:p>
            <a:r>
              <a:rPr lang="ru-RU" b="1" dirty="0" smtClean="0">
                <a:solidFill>
                  <a:schemeClr val="tx1"/>
                </a:solidFill>
              </a:rPr>
              <a:t> </a:t>
            </a:r>
            <a:r>
              <a:rPr lang="ru-RU" b="1" dirty="0">
                <a:solidFill>
                  <a:schemeClr val="tx1"/>
                </a:solidFill>
              </a:rPr>
              <a:t>1) для Самого Иисуса Христа. Поэтому-то Евангелист Матфей говорит: отверзлись Ему небеса, то есть Иисусу, для Иисуса. </a:t>
            </a:r>
            <a:endParaRPr lang="ru-RU" b="1" dirty="0" smtClean="0">
              <a:solidFill>
                <a:schemeClr val="tx1"/>
              </a:solidFill>
            </a:endParaRPr>
          </a:p>
          <a:p>
            <a:r>
              <a:rPr lang="ru-RU" b="1" dirty="0" smtClean="0">
                <a:solidFill>
                  <a:schemeClr val="tx1"/>
                </a:solidFill>
              </a:rPr>
              <a:t>2</a:t>
            </a:r>
            <a:r>
              <a:rPr lang="ru-RU" b="1" dirty="0">
                <a:solidFill>
                  <a:schemeClr val="tx1"/>
                </a:solidFill>
              </a:rPr>
              <a:t>) для Предтечи, так как, по его же свидетельству, переданному Евангелистом Иоанном, Пославший его крестить сказал ему: На Кого увидишь Духа сходящего и пребывающего на Нем, Тот есть крестящий Духом (Ин. 1, 33). Предтеча увидел Духа в виде голубя, сходящего на Иисуса, и тотчас же понял, что Этот Иисус и есть крестящий Духом Мессия, Сын Божий. </a:t>
            </a:r>
            <a:endParaRPr lang="ru-RU" b="1" dirty="0" smtClean="0">
              <a:solidFill>
                <a:schemeClr val="tx1"/>
              </a:solidFill>
            </a:endParaRPr>
          </a:p>
          <a:p>
            <a:r>
              <a:rPr lang="ru-RU" b="1" dirty="0" smtClean="0">
                <a:solidFill>
                  <a:schemeClr val="tx1"/>
                </a:solidFill>
              </a:rPr>
              <a:t>3</a:t>
            </a:r>
            <a:r>
              <a:rPr lang="ru-RU" b="1" dirty="0">
                <a:solidFill>
                  <a:schemeClr val="tx1"/>
                </a:solidFill>
              </a:rPr>
              <a:t>) для всего </a:t>
            </a:r>
            <a:r>
              <a:rPr lang="ru-RU" b="1" dirty="0" smtClean="0">
                <a:solidFill>
                  <a:schemeClr val="tx1"/>
                </a:solidFill>
              </a:rPr>
              <a:t>народа.</a:t>
            </a:r>
            <a:endParaRPr lang="ru-RU" b="1" dirty="0">
              <a:solidFill>
                <a:schemeClr val="tx1"/>
              </a:solidFill>
            </a:endParaRPr>
          </a:p>
        </p:txBody>
      </p:sp>
    </p:spTree>
    <p:extLst>
      <p:ext uri="{BB962C8B-B14F-4D97-AF65-F5344CB8AC3E}">
        <p14:creationId xmlns:p14="http://schemas.microsoft.com/office/powerpoint/2010/main" val="196900721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fill="hold"/>
                                        <p:tgtEl>
                                          <p:spTgt spid="2"/>
                                        </p:tgtEl>
                                        <p:attrNameLst>
                                          <p:attrName>ppt_x</p:attrName>
                                        </p:attrNameLst>
                                      </p:cBhvr>
                                      <p:tavLst>
                                        <p:tav tm="0">
                                          <p:val>
                                            <p:strVal val="#ppt_x"/>
                                          </p:val>
                                        </p:tav>
                                        <p:tav tm="100000">
                                          <p:val>
                                            <p:strVal val="#ppt_x"/>
                                          </p:val>
                                        </p:tav>
                                      </p:tavLst>
                                    </p:anim>
                                    <p:anim calcmode="lin" valueType="num">
                                      <p:cBhvr additive="base">
                                        <p:cTn id="2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randombar(horizontal)">
                                      <p:cBhvr>
                                        <p:cTn id="26" dur="500"/>
                                        <p:tgtEl>
                                          <p:spTgt spid="6"/>
                                        </p:tgtEl>
                                      </p:cBhvr>
                                    </p:animEffect>
                                  </p:childTnLst>
                                </p:cTn>
                              </p:par>
                              <p:par>
                                <p:cTn id="27" presetID="10" presetClass="exit" presetSubtype="0" fill="hold" grpId="1" nodeType="withEffect">
                                  <p:stCondLst>
                                    <p:cond delay="0"/>
                                  </p:stCondLst>
                                  <p:childTnLst>
                                    <p:animEffect transition="out" filter="fade">
                                      <p:cBhvr>
                                        <p:cTn id="28" dur="500"/>
                                        <p:tgtEl>
                                          <p:spTgt spid="3"/>
                                        </p:tgtEl>
                                      </p:cBhvr>
                                    </p:animEffect>
                                    <p:set>
                                      <p:cBhvr>
                                        <p:cTn id="29" dur="1" fill="hold">
                                          <p:stCondLst>
                                            <p:cond delay="499"/>
                                          </p:stCondLst>
                                        </p:cTn>
                                        <p:tgtEl>
                                          <p:spTgt spid="3"/>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2"/>
                                        </p:tgtEl>
                                      </p:cBhvr>
                                    </p:animEffect>
                                    <p:set>
                                      <p:cBhvr>
                                        <p:cTn id="32" dur="1" fill="hold">
                                          <p:stCondLst>
                                            <p:cond delay="499"/>
                                          </p:stCondLst>
                                        </p:cTn>
                                        <p:tgtEl>
                                          <p:spTgt spid="2"/>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right)">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249"/>
                                          </p:stCondLst>
                                        </p:cTn>
                                        <p:tgtEl>
                                          <p:spTgt spid="8"/>
                                        </p:tgtEl>
                                        <p:attrNameLst>
                                          <p:attrName>style.visibility</p:attrName>
                                        </p:attrNameLst>
                                      </p:cBhvr>
                                      <p:to>
                                        <p:strVal val="visible"/>
                                      </p:to>
                                    </p:set>
                                  </p:childTnLst>
                                </p:cTn>
                              </p:par>
                              <p:par>
                                <p:cTn id="42" presetID="1" presetClass="exit" presetSubtype="0" fill="hold" grpId="1" nodeType="withEffect">
                                  <p:stCondLst>
                                    <p:cond delay="0"/>
                                  </p:stCondLst>
                                  <p:childTnLst>
                                    <p:set>
                                      <p:cBhvr>
                                        <p:cTn id="43" dur="1" fill="hold">
                                          <p:stCondLst>
                                            <p:cond delay="249"/>
                                          </p:stCondLst>
                                        </p:cTn>
                                        <p:tgtEl>
                                          <p:spTgt spid="7"/>
                                        </p:tgtEl>
                                        <p:attrNameLst>
                                          <p:attrName>style.visibility</p:attrName>
                                        </p:attrNameLst>
                                      </p:cBhvr>
                                      <p:to>
                                        <p:strVal val="hidden"/>
                                      </p:to>
                                    </p:set>
                                  </p:childTnLst>
                                </p:cTn>
                              </p:par>
                              <p:par>
                                <p:cTn id="44" presetID="1" presetClass="exit" presetSubtype="0" fill="hold" grpId="1" nodeType="withEffect">
                                  <p:stCondLst>
                                    <p:cond delay="0"/>
                                  </p:stCondLst>
                                  <p:childTnLst>
                                    <p:set>
                                      <p:cBhvr>
                                        <p:cTn id="45" dur="1" fill="hold">
                                          <p:stCondLst>
                                            <p:cond delay="249"/>
                                          </p:stCondLst>
                                        </p:cTn>
                                        <p:tgtEl>
                                          <p:spTgt spid="6"/>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1" presetClass="entr" presetSubtype="8"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wheel(8)">
                                      <p:cBhvr>
                                        <p:cTn id="50" dur="750"/>
                                        <p:tgtEl>
                                          <p:spTgt spid="9"/>
                                        </p:tgtEl>
                                      </p:cBhvr>
                                    </p:animEffect>
                                  </p:childTnLst>
                                </p:cTn>
                              </p:par>
                              <p:par>
                                <p:cTn id="51" presetID="2" presetClass="exit" presetSubtype="4" fill="hold" grpId="1" nodeType="withEffect">
                                  <p:stCondLst>
                                    <p:cond delay="0"/>
                                  </p:stCondLst>
                                  <p:childTnLst>
                                    <p:anim calcmode="lin" valueType="num">
                                      <p:cBhvr additive="base">
                                        <p:cTn id="52" dur="750"/>
                                        <p:tgtEl>
                                          <p:spTgt spid="8"/>
                                        </p:tgtEl>
                                        <p:attrNameLst>
                                          <p:attrName>ppt_x</p:attrName>
                                        </p:attrNameLst>
                                      </p:cBhvr>
                                      <p:tavLst>
                                        <p:tav tm="0">
                                          <p:val>
                                            <p:strVal val="ppt_x"/>
                                          </p:val>
                                        </p:tav>
                                        <p:tav tm="100000">
                                          <p:val>
                                            <p:strVal val="ppt_x"/>
                                          </p:val>
                                        </p:tav>
                                      </p:tavLst>
                                    </p:anim>
                                    <p:anim calcmode="lin" valueType="num">
                                      <p:cBhvr additive="base">
                                        <p:cTn id="53" dur="750"/>
                                        <p:tgtEl>
                                          <p:spTgt spid="8"/>
                                        </p:tgtEl>
                                        <p:attrNameLst>
                                          <p:attrName>ppt_y</p:attrName>
                                        </p:attrNameLst>
                                      </p:cBhvr>
                                      <p:tavLst>
                                        <p:tav tm="0">
                                          <p:val>
                                            <p:strVal val="ppt_y"/>
                                          </p:val>
                                        </p:tav>
                                        <p:tav tm="100000">
                                          <p:val>
                                            <p:strVal val="1+ppt_h/2"/>
                                          </p:val>
                                        </p:tav>
                                      </p:tavLst>
                                    </p:anim>
                                    <p:set>
                                      <p:cBhvr>
                                        <p:cTn id="54" dur="1" fill="hold">
                                          <p:stCondLst>
                                            <p:cond delay="749"/>
                                          </p:stCondLst>
                                        </p:cTn>
                                        <p:tgtEl>
                                          <p:spTgt spid="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1" presetClass="entr" presetSubtype="8"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animEffect transition="in" filter="wheel(8)">
                                      <p:cBhvr>
                                        <p:cTn id="59" dur="500"/>
                                        <p:tgtEl>
                                          <p:spTgt spid="10"/>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barn(inVertical)">
                                      <p:cBhvr>
                                        <p:cTn id="64" dur="500"/>
                                        <p:tgtEl>
                                          <p:spTgt spid="11"/>
                                        </p:tgtEl>
                                      </p:cBhvr>
                                    </p:animEffect>
                                  </p:childTnLst>
                                </p:cTn>
                              </p:par>
                              <p:par>
                                <p:cTn id="65" presetID="42" presetClass="exit" presetSubtype="0" fill="hold" grpId="1" nodeType="withEffect">
                                  <p:stCondLst>
                                    <p:cond delay="0"/>
                                  </p:stCondLst>
                                  <p:childTnLst>
                                    <p:animEffect transition="out" filter="fade">
                                      <p:cBhvr>
                                        <p:cTn id="66" dur="500"/>
                                        <p:tgtEl>
                                          <p:spTgt spid="9"/>
                                        </p:tgtEl>
                                      </p:cBhvr>
                                    </p:animEffect>
                                    <p:anim calcmode="lin" valueType="num">
                                      <p:cBhvr>
                                        <p:cTn id="67" dur="500"/>
                                        <p:tgtEl>
                                          <p:spTgt spid="9"/>
                                        </p:tgtEl>
                                        <p:attrNameLst>
                                          <p:attrName>ppt_x</p:attrName>
                                        </p:attrNameLst>
                                      </p:cBhvr>
                                      <p:tavLst>
                                        <p:tav tm="0">
                                          <p:val>
                                            <p:strVal val="ppt_x"/>
                                          </p:val>
                                        </p:tav>
                                        <p:tav tm="100000">
                                          <p:val>
                                            <p:strVal val="ppt_x"/>
                                          </p:val>
                                        </p:tav>
                                      </p:tavLst>
                                    </p:anim>
                                    <p:anim calcmode="lin" valueType="num">
                                      <p:cBhvr>
                                        <p:cTn id="68" dur="500"/>
                                        <p:tgtEl>
                                          <p:spTgt spid="9"/>
                                        </p:tgtEl>
                                        <p:attrNameLst>
                                          <p:attrName>ppt_y</p:attrName>
                                        </p:attrNameLst>
                                      </p:cBhvr>
                                      <p:tavLst>
                                        <p:tav tm="0">
                                          <p:val>
                                            <p:strVal val="ppt_y"/>
                                          </p:val>
                                        </p:tav>
                                        <p:tav tm="100000">
                                          <p:val>
                                            <p:strVal val="ppt_y+.1"/>
                                          </p:val>
                                        </p:tav>
                                      </p:tavLst>
                                    </p:anim>
                                    <p:set>
                                      <p:cBhvr>
                                        <p:cTn id="69" dur="1" fill="hold">
                                          <p:stCondLst>
                                            <p:cond delay="499"/>
                                          </p:stCondLst>
                                        </p:cTn>
                                        <p:tgtEl>
                                          <p:spTgt spid="9"/>
                                        </p:tgtEl>
                                        <p:attrNameLst>
                                          <p:attrName>style.visibility</p:attrName>
                                        </p:attrNameLst>
                                      </p:cBhvr>
                                      <p:to>
                                        <p:strVal val="hidden"/>
                                      </p:to>
                                    </p:set>
                                  </p:childTnLst>
                                </p:cTn>
                              </p:par>
                              <p:par>
                                <p:cTn id="70" presetID="42" presetClass="exit" presetSubtype="0" fill="hold" grpId="1" nodeType="withEffect">
                                  <p:stCondLst>
                                    <p:cond delay="0"/>
                                  </p:stCondLst>
                                  <p:childTnLst>
                                    <p:animEffect transition="out" filter="fade">
                                      <p:cBhvr>
                                        <p:cTn id="71" dur="500"/>
                                        <p:tgtEl>
                                          <p:spTgt spid="10"/>
                                        </p:tgtEl>
                                      </p:cBhvr>
                                    </p:animEffect>
                                    <p:anim calcmode="lin" valueType="num">
                                      <p:cBhvr>
                                        <p:cTn id="72" dur="500"/>
                                        <p:tgtEl>
                                          <p:spTgt spid="10"/>
                                        </p:tgtEl>
                                        <p:attrNameLst>
                                          <p:attrName>ppt_x</p:attrName>
                                        </p:attrNameLst>
                                      </p:cBhvr>
                                      <p:tavLst>
                                        <p:tav tm="0">
                                          <p:val>
                                            <p:strVal val="ppt_x"/>
                                          </p:val>
                                        </p:tav>
                                        <p:tav tm="100000">
                                          <p:val>
                                            <p:strVal val="ppt_x"/>
                                          </p:val>
                                        </p:tav>
                                      </p:tavLst>
                                    </p:anim>
                                    <p:anim calcmode="lin" valueType="num">
                                      <p:cBhvr>
                                        <p:cTn id="73" dur="500"/>
                                        <p:tgtEl>
                                          <p:spTgt spid="10"/>
                                        </p:tgtEl>
                                        <p:attrNameLst>
                                          <p:attrName>ppt_y</p:attrName>
                                        </p:attrNameLst>
                                      </p:cBhvr>
                                      <p:tavLst>
                                        <p:tav tm="0">
                                          <p:val>
                                            <p:strVal val="ppt_y"/>
                                          </p:val>
                                        </p:tav>
                                        <p:tav tm="100000">
                                          <p:val>
                                            <p:strVal val="ppt_y+.1"/>
                                          </p:val>
                                        </p:tav>
                                      </p:tavLst>
                                    </p:anim>
                                    <p:set>
                                      <p:cBhvr>
                                        <p:cTn id="74" dur="1" fill="hold">
                                          <p:stCondLst>
                                            <p:cond delay="499"/>
                                          </p:stCondLst>
                                        </p:cTn>
                                        <p:tgtEl>
                                          <p:spTgt spid="10"/>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53" presetClass="entr" presetSubtype="528" fill="hold" grpId="0" nodeType="clickEffect">
                                  <p:stCondLst>
                                    <p:cond delay="0"/>
                                  </p:stCondLst>
                                  <p:childTnLst>
                                    <p:set>
                                      <p:cBhvr>
                                        <p:cTn id="78" dur="1" fill="hold">
                                          <p:stCondLst>
                                            <p:cond delay="0"/>
                                          </p:stCondLst>
                                        </p:cTn>
                                        <p:tgtEl>
                                          <p:spTgt spid="13"/>
                                        </p:tgtEl>
                                        <p:attrNameLst>
                                          <p:attrName>style.visibility</p:attrName>
                                        </p:attrNameLst>
                                      </p:cBhvr>
                                      <p:to>
                                        <p:strVal val="visible"/>
                                      </p:to>
                                    </p:set>
                                    <p:anim calcmode="lin" valueType="num">
                                      <p:cBhvr>
                                        <p:cTn id="79" dur="500" fill="hold"/>
                                        <p:tgtEl>
                                          <p:spTgt spid="13"/>
                                        </p:tgtEl>
                                        <p:attrNameLst>
                                          <p:attrName>ppt_w</p:attrName>
                                        </p:attrNameLst>
                                      </p:cBhvr>
                                      <p:tavLst>
                                        <p:tav tm="0">
                                          <p:val>
                                            <p:fltVal val="0"/>
                                          </p:val>
                                        </p:tav>
                                        <p:tav tm="100000">
                                          <p:val>
                                            <p:strVal val="#ppt_w"/>
                                          </p:val>
                                        </p:tav>
                                      </p:tavLst>
                                    </p:anim>
                                    <p:anim calcmode="lin" valueType="num">
                                      <p:cBhvr>
                                        <p:cTn id="80" dur="500" fill="hold"/>
                                        <p:tgtEl>
                                          <p:spTgt spid="13"/>
                                        </p:tgtEl>
                                        <p:attrNameLst>
                                          <p:attrName>ppt_h</p:attrName>
                                        </p:attrNameLst>
                                      </p:cBhvr>
                                      <p:tavLst>
                                        <p:tav tm="0">
                                          <p:val>
                                            <p:fltVal val="0"/>
                                          </p:val>
                                        </p:tav>
                                        <p:tav tm="100000">
                                          <p:val>
                                            <p:strVal val="#ppt_h"/>
                                          </p:val>
                                        </p:tav>
                                      </p:tavLst>
                                    </p:anim>
                                    <p:animEffect transition="in" filter="fade">
                                      <p:cBhvr>
                                        <p:cTn id="81" dur="500"/>
                                        <p:tgtEl>
                                          <p:spTgt spid="13"/>
                                        </p:tgtEl>
                                      </p:cBhvr>
                                    </p:animEffect>
                                    <p:anim calcmode="lin" valueType="num">
                                      <p:cBhvr>
                                        <p:cTn id="82" dur="500" fill="hold"/>
                                        <p:tgtEl>
                                          <p:spTgt spid="13"/>
                                        </p:tgtEl>
                                        <p:attrNameLst>
                                          <p:attrName>ppt_x</p:attrName>
                                        </p:attrNameLst>
                                      </p:cBhvr>
                                      <p:tavLst>
                                        <p:tav tm="0">
                                          <p:val>
                                            <p:fltVal val="0.5"/>
                                          </p:val>
                                        </p:tav>
                                        <p:tav tm="100000">
                                          <p:val>
                                            <p:strVal val="#ppt_x"/>
                                          </p:val>
                                        </p:tav>
                                      </p:tavLst>
                                    </p:anim>
                                    <p:anim calcmode="lin" valueType="num">
                                      <p:cBhvr>
                                        <p:cTn id="83" dur="500" fill="hold"/>
                                        <p:tgtEl>
                                          <p:spTgt spid="13"/>
                                        </p:tgtEl>
                                        <p:attrNameLst>
                                          <p:attrName>ppt_y</p:attrName>
                                        </p:attrNameLst>
                                      </p:cBhvr>
                                      <p:tavLst>
                                        <p:tav tm="0">
                                          <p:val>
                                            <p:fltVal val="0.5"/>
                                          </p:val>
                                        </p:tav>
                                        <p:tav tm="100000">
                                          <p:val>
                                            <p:strVal val="#ppt_y"/>
                                          </p:val>
                                        </p:tav>
                                      </p:tavLst>
                                    </p:anim>
                                  </p:childTnLst>
                                </p:cTn>
                              </p:par>
                              <p:par>
                                <p:cTn id="84" presetID="53" presetClass="entr" presetSubtype="16" fill="hold" grpId="0" nodeType="withEffect">
                                  <p:stCondLst>
                                    <p:cond delay="0"/>
                                  </p:stCondLst>
                                  <p:childTnLst>
                                    <p:set>
                                      <p:cBhvr>
                                        <p:cTn id="85" dur="1" fill="hold">
                                          <p:stCondLst>
                                            <p:cond delay="0"/>
                                          </p:stCondLst>
                                        </p:cTn>
                                        <p:tgtEl>
                                          <p:spTgt spid="12"/>
                                        </p:tgtEl>
                                        <p:attrNameLst>
                                          <p:attrName>style.visibility</p:attrName>
                                        </p:attrNameLst>
                                      </p:cBhvr>
                                      <p:to>
                                        <p:strVal val="visible"/>
                                      </p:to>
                                    </p:set>
                                    <p:anim calcmode="lin" valueType="num">
                                      <p:cBhvr>
                                        <p:cTn id="86" dur="500" fill="hold"/>
                                        <p:tgtEl>
                                          <p:spTgt spid="12"/>
                                        </p:tgtEl>
                                        <p:attrNameLst>
                                          <p:attrName>ppt_w</p:attrName>
                                        </p:attrNameLst>
                                      </p:cBhvr>
                                      <p:tavLst>
                                        <p:tav tm="0">
                                          <p:val>
                                            <p:fltVal val="0"/>
                                          </p:val>
                                        </p:tav>
                                        <p:tav tm="100000">
                                          <p:val>
                                            <p:strVal val="#ppt_w"/>
                                          </p:val>
                                        </p:tav>
                                      </p:tavLst>
                                    </p:anim>
                                    <p:anim calcmode="lin" valueType="num">
                                      <p:cBhvr>
                                        <p:cTn id="87" dur="500" fill="hold"/>
                                        <p:tgtEl>
                                          <p:spTgt spid="12"/>
                                        </p:tgtEl>
                                        <p:attrNameLst>
                                          <p:attrName>ppt_h</p:attrName>
                                        </p:attrNameLst>
                                      </p:cBhvr>
                                      <p:tavLst>
                                        <p:tav tm="0">
                                          <p:val>
                                            <p:fltVal val="0"/>
                                          </p:val>
                                        </p:tav>
                                        <p:tav tm="100000">
                                          <p:val>
                                            <p:strVal val="#ppt_h"/>
                                          </p:val>
                                        </p:tav>
                                      </p:tavLst>
                                    </p:anim>
                                    <p:animEffect transition="in" filter="fade">
                                      <p:cBhvr>
                                        <p:cTn id="88" dur="500"/>
                                        <p:tgtEl>
                                          <p:spTgt spid="12"/>
                                        </p:tgtEl>
                                      </p:cBhvr>
                                    </p:animEffect>
                                  </p:childTnLst>
                                </p:cTn>
                              </p:par>
                              <p:par>
                                <p:cTn id="89" presetID="53" presetClass="exit" presetSubtype="32" fill="hold" grpId="1" nodeType="withEffect">
                                  <p:stCondLst>
                                    <p:cond delay="0"/>
                                  </p:stCondLst>
                                  <p:childTnLst>
                                    <p:anim calcmode="lin" valueType="num">
                                      <p:cBhvr>
                                        <p:cTn id="90" dur="500"/>
                                        <p:tgtEl>
                                          <p:spTgt spid="11"/>
                                        </p:tgtEl>
                                        <p:attrNameLst>
                                          <p:attrName>ppt_w</p:attrName>
                                        </p:attrNameLst>
                                      </p:cBhvr>
                                      <p:tavLst>
                                        <p:tav tm="0">
                                          <p:val>
                                            <p:strVal val="ppt_w"/>
                                          </p:val>
                                        </p:tav>
                                        <p:tav tm="100000">
                                          <p:val>
                                            <p:fltVal val="0"/>
                                          </p:val>
                                        </p:tav>
                                      </p:tavLst>
                                    </p:anim>
                                    <p:anim calcmode="lin" valueType="num">
                                      <p:cBhvr>
                                        <p:cTn id="91" dur="500"/>
                                        <p:tgtEl>
                                          <p:spTgt spid="11"/>
                                        </p:tgtEl>
                                        <p:attrNameLst>
                                          <p:attrName>ppt_h</p:attrName>
                                        </p:attrNameLst>
                                      </p:cBhvr>
                                      <p:tavLst>
                                        <p:tav tm="0">
                                          <p:val>
                                            <p:strVal val="ppt_h"/>
                                          </p:val>
                                        </p:tav>
                                        <p:tav tm="100000">
                                          <p:val>
                                            <p:fltVal val="0"/>
                                          </p:val>
                                        </p:tav>
                                      </p:tavLst>
                                    </p:anim>
                                    <p:animEffect transition="out" filter="fade">
                                      <p:cBhvr>
                                        <p:cTn id="92" dur="500"/>
                                        <p:tgtEl>
                                          <p:spTgt spid="11"/>
                                        </p:tgtEl>
                                      </p:cBhvr>
                                    </p:animEffect>
                                    <p:set>
                                      <p:cBhvr>
                                        <p:cTn id="93" dur="1" fill="hold">
                                          <p:stCondLst>
                                            <p:cond delay="499"/>
                                          </p:stCondLst>
                                        </p:cTn>
                                        <p:tgtEl>
                                          <p:spTgt spid="11"/>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27" presetClass="emph" presetSubtype="0" fill="remove" grpId="1" nodeType="clickEffect">
                                  <p:stCondLst>
                                    <p:cond delay="0"/>
                                  </p:stCondLst>
                                  <p:childTnLst>
                                    <p:animClr clrSpc="rgb" dir="cw">
                                      <p:cBhvr override="childStyle">
                                        <p:cTn id="97" dur="250" autoRev="1" fill="remove"/>
                                        <p:tgtEl>
                                          <p:spTgt spid="4"/>
                                        </p:tgtEl>
                                        <p:attrNameLst>
                                          <p:attrName>style.color</p:attrName>
                                        </p:attrNameLst>
                                      </p:cBhvr>
                                      <p:to>
                                        <a:schemeClr val="bg1"/>
                                      </p:to>
                                    </p:animClr>
                                    <p:animClr clrSpc="rgb" dir="cw">
                                      <p:cBhvr>
                                        <p:cTn id="98" dur="250" autoRev="1" fill="remove"/>
                                        <p:tgtEl>
                                          <p:spTgt spid="4"/>
                                        </p:tgtEl>
                                        <p:attrNameLst>
                                          <p:attrName>fillcolor</p:attrName>
                                        </p:attrNameLst>
                                      </p:cBhvr>
                                      <p:to>
                                        <a:schemeClr val="bg1"/>
                                      </p:to>
                                    </p:animClr>
                                    <p:set>
                                      <p:cBhvr>
                                        <p:cTn id="99" dur="250" autoRev="1" fill="remove"/>
                                        <p:tgtEl>
                                          <p:spTgt spid="4"/>
                                        </p:tgtEl>
                                        <p:attrNameLst>
                                          <p:attrName>fill.type</p:attrName>
                                        </p:attrNameLst>
                                      </p:cBhvr>
                                      <p:to>
                                        <p:strVal val="solid"/>
                                      </p:to>
                                    </p:set>
                                    <p:set>
                                      <p:cBhvr>
                                        <p:cTn id="100" dur="250" autoRev="1" fill="remove"/>
                                        <p:tgtEl>
                                          <p:spTgt spid="4"/>
                                        </p:tgtEl>
                                        <p:attrNameLst>
                                          <p:attrName>fill.on</p:attrName>
                                        </p:attrNameLst>
                                      </p:cBhvr>
                                      <p:to>
                                        <p:strVal val="true"/>
                                      </p:to>
                                    </p:set>
                                  </p:childTnLst>
                                </p:cTn>
                              </p:par>
                              <p:par>
                                <p:cTn id="101" presetID="22" presetClass="entr" presetSubtype="4" fill="hold" grpId="0" nodeType="withEffect">
                                  <p:stCondLst>
                                    <p:cond delay="0"/>
                                  </p:stCondLst>
                                  <p:childTnLst>
                                    <p:set>
                                      <p:cBhvr>
                                        <p:cTn id="102" dur="1" fill="hold">
                                          <p:stCondLst>
                                            <p:cond delay="0"/>
                                          </p:stCondLst>
                                        </p:cTn>
                                        <p:tgtEl>
                                          <p:spTgt spid="14"/>
                                        </p:tgtEl>
                                        <p:attrNameLst>
                                          <p:attrName>style.visibility</p:attrName>
                                        </p:attrNameLst>
                                      </p:cBhvr>
                                      <p:to>
                                        <p:strVal val="visible"/>
                                      </p:to>
                                    </p:set>
                                    <p:animEffect transition="in" filter="wipe(down)">
                                      <p:cBhvr>
                                        <p:cTn id="103" dur="500"/>
                                        <p:tgtEl>
                                          <p:spTgt spid="14"/>
                                        </p:tgtEl>
                                      </p:cBhvr>
                                    </p:animEffect>
                                  </p:childTnLst>
                                </p:cTn>
                              </p:par>
                            </p:childTnLst>
                          </p:cTn>
                        </p:par>
                      </p:childTnLst>
                    </p:cTn>
                  </p:par>
                  <p:par>
                    <p:cTn id="104" fill="hold">
                      <p:stCondLst>
                        <p:cond delay="indefinite"/>
                      </p:stCondLst>
                      <p:childTnLst>
                        <p:par>
                          <p:cTn id="105" fill="hold">
                            <p:stCondLst>
                              <p:cond delay="0"/>
                            </p:stCondLst>
                            <p:childTnLst>
                              <p:par>
                                <p:cTn id="106" presetID="14" presetClass="exit" presetSubtype="10" fill="hold" grpId="1" nodeType="clickEffect">
                                  <p:stCondLst>
                                    <p:cond delay="0"/>
                                  </p:stCondLst>
                                  <p:childTnLst>
                                    <p:animEffect transition="out" filter="randombar(horizontal)">
                                      <p:cBhvr>
                                        <p:cTn id="107" dur="500"/>
                                        <p:tgtEl>
                                          <p:spTgt spid="13"/>
                                        </p:tgtEl>
                                      </p:cBhvr>
                                    </p:animEffect>
                                    <p:set>
                                      <p:cBhvr>
                                        <p:cTn id="108" dur="1" fill="hold">
                                          <p:stCondLst>
                                            <p:cond delay="499"/>
                                          </p:stCondLst>
                                        </p:cTn>
                                        <p:tgtEl>
                                          <p:spTgt spid="13"/>
                                        </p:tgtEl>
                                        <p:attrNameLst>
                                          <p:attrName>style.visibility</p:attrName>
                                        </p:attrNameLst>
                                      </p:cBhvr>
                                      <p:to>
                                        <p:strVal val="hidden"/>
                                      </p:to>
                                    </p:set>
                                  </p:childTnLst>
                                </p:cTn>
                              </p:par>
                              <p:par>
                                <p:cTn id="109" presetID="14" presetClass="exit" presetSubtype="10" fill="hold" grpId="1" nodeType="withEffect">
                                  <p:stCondLst>
                                    <p:cond delay="0"/>
                                  </p:stCondLst>
                                  <p:childTnLst>
                                    <p:animEffect transition="out" filter="randombar(horizontal)">
                                      <p:cBhvr>
                                        <p:cTn id="110" dur="500"/>
                                        <p:tgtEl>
                                          <p:spTgt spid="12"/>
                                        </p:tgtEl>
                                      </p:cBhvr>
                                    </p:animEffect>
                                    <p:set>
                                      <p:cBhvr>
                                        <p:cTn id="111" dur="1" fill="hold">
                                          <p:stCondLst>
                                            <p:cond delay="499"/>
                                          </p:stCondLst>
                                        </p:cTn>
                                        <p:tgtEl>
                                          <p:spTgt spid="12"/>
                                        </p:tgtEl>
                                        <p:attrNameLst>
                                          <p:attrName>style.visibility</p:attrName>
                                        </p:attrNameLst>
                                      </p:cBhvr>
                                      <p:to>
                                        <p:strVal val="hidden"/>
                                      </p:to>
                                    </p:set>
                                  </p:childTnLst>
                                </p:cTn>
                              </p:par>
                              <p:par>
                                <p:cTn id="112" presetID="14" presetClass="exit" presetSubtype="10" fill="hold" grpId="1" nodeType="withEffect">
                                  <p:stCondLst>
                                    <p:cond delay="0"/>
                                  </p:stCondLst>
                                  <p:childTnLst>
                                    <p:animEffect transition="out" filter="randombar(horizontal)">
                                      <p:cBhvr>
                                        <p:cTn id="113" dur="500"/>
                                        <p:tgtEl>
                                          <p:spTgt spid="14"/>
                                        </p:tgtEl>
                                      </p:cBhvr>
                                    </p:animEffect>
                                    <p:set>
                                      <p:cBhvr>
                                        <p:cTn id="114" dur="1" fill="hold">
                                          <p:stCondLst>
                                            <p:cond delay="499"/>
                                          </p:stCondLst>
                                        </p:cTn>
                                        <p:tgtEl>
                                          <p:spTgt spid="14"/>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22" presetClass="entr" presetSubtype="4" fill="hold" grpId="0" nodeType="clickEffect">
                                  <p:stCondLst>
                                    <p:cond delay="0"/>
                                  </p:stCondLst>
                                  <p:childTnLst>
                                    <p:set>
                                      <p:cBhvr>
                                        <p:cTn id="118" dur="1" fill="hold">
                                          <p:stCondLst>
                                            <p:cond delay="0"/>
                                          </p:stCondLst>
                                        </p:cTn>
                                        <p:tgtEl>
                                          <p:spTgt spid="15"/>
                                        </p:tgtEl>
                                        <p:attrNameLst>
                                          <p:attrName>style.visibility</p:attrName>
                                        </p:attrNameLst>
                                      </p:cBhvr>
                                      <p:to>
                                        <p:strVal val="visible"/>
                                      </p:to>
                                    </p:set>
                                    <p:animEffect transition="in" filter="wipe(down)">
                                      <p:cBhvr>
                                        <p:cTn id="1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2" grpId="0" animBg="1"/>
      <p:bldP spid="2" grpId="1" animBg="1"/>
      <p:bldP spid="3" grpId="0" animBg="1"/>
      <p:bldP spid="3"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blipFill>
            <a:blip r:embed="rId2"/>
            <a:tile tx="0" ty="0" sx="100000" sy="100000" flip="none" algn="tl"/>
          </a:blipFill>
        </p:spPr>
        <p:txBody>
          <a:bodyPr/>
          <a:lstStyle/>
          <a:p>
            <a:endParaRPr lang="ru-RU" dirty="0"/>
          </a:p>
        </p:txBody>
      </p:sp>
      <p:sp>
        <p:nvSpPr>
          <p:cNvPr id="4" name="Скругленный прямоугольник 3"/>
          <p:cNvSpPr/>
          <p:nvPr/>
        </p:nvSpPr>
        <p:spPr>
          <a:xfrm>
            <a:off x="467544" y="188640"/>
            <a:ext cx="8208912" cy="648072"/>
          </a:xfrm>
          <a:prstGeom prst="roundRect">
            <a:avLst/>
          </a:prstGeom>
          <a:blipFill>
            <a:blip r:embed="rId3"/>
            <a:tile tx="0" ty="0" sx="100000" sy="100000" flip="none" algn="tl"/>
          </a:blip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solidFill>
                  <a:schemeClr val="tx1"/>
                </a:solidFill>
              </a:rPr>
              <a:t>Искушение Господа Иисуса Христа в пустыне</a:t>
            </a:r>
            <a:endParaRPr lang="ru-RU" sz="2800" b="1" dirty="0">
              <a:solidFill>
                <a:schemeClr val="tx1"/>
              </a:solidFill>
            </a:endParaRPr>
          </a:p>
        </p:txBody>
      </p:sp>
      <p:pic>
        <p:nvPicPr>
          <p:cNvPr id="2052" name="Picture 4" descr="I:\лекции по Н. З\6\hristo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012" y="980728"/>
            <a:ext cx="6667500" cy="5715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21619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388931548"/>
              </p:ext>
            </p:extLst>
          </p:nvPr>
        </p:nvGraphicFramePr>
        <p:xfrm>
          <a:off x="179513" y="611080"/>
          <a:ext cx="8784976" cy="6019737"/>
        </p:xfrm>
        <a:graphic>
          <a:graphicData uri="http://schemas.openxmlformats.org/drawingml/2006/table">
            <a:tbl>
              <a:tblPr firstRow="1" bandRow="1">
                <a:tableStyleId>{F5AB1C69-6EDB-4FF4-983F-18BD219EF322}</a:tableStyleId>
              </a:tblPr>
              <a:tblGrid>
                <a:gridCol w="3258942"/>
                <a:gridCol w="1700318"/>
                <a:gridCol w="3825716"/>
              </a:tblGrid>
              <a:tr h="216024">
                <a:tc>
                  <a:txBody>
                    <a:bodyPr/>
                    <a:lstStyle/>
                    <a:p>
                      <a:pPr algn="ctr">
                        <a:lnSpc>
                          <a:spcPct val="80000"/>
                        </a:lnSpc>
                      </a:pPr>
                      <a:r>
                        <a:rPr lang="ru-RU" sz="1600" b="1" dirty="0" smtClean="0">
                          <a:solidFill>
                            <a:schemeClr val="tx1"/>
                          </a:solidFill>
                        </a:rPr>
                        <a:t>Мф</a:t>
                      </a:r>
                      <a:r>
                        <a:rPr lang="ru-RU" sz="1600" b="1" dirty="0" smtClean="0">
                          <a:solidFill>
                            <a:schemeClr val="tx1"/>
                          </a:solidFill>
                        </a:rPr>
                        <a:t>. 4 гл. </a:t>
                      </a:r>
                      <a:endParaRPr lang="ru-RU" sz="1600" b="1" dirty="0">
                        <a:solidFill>
                          <a:schemeClr val="tx1"/>
                        </a:solidFill>
                      </a:endParaRPr>
                    </a:p>
                  </a:txBody>
                  <a:tcPr/>
                </a:tc>
                <a:tc>
                  <a:txBody>
                    <a:bodyPr/>
                    <a:lstStyle/>
                    <a:p>
                      <a:pPr algn="ctr">
                        <a:lnSpc>
                          <a:spcPct val="80000"/>
                        </a:lnSpc>
                      </a:pPr>
                      <a:r>
                        <a:rPr lang="ru-RU" sz="1600" b="1" dirty="0" err="1" smtClean="0">
                          <a:solidFill>
                            <a:schemeClr val="tx1"/>
                          </a:solidFill>
                        </a:rPr>
                        <a:t>Мк</a:t>
                      </a:r>
                      <a:r>
                        <a:rPr lang="ru-RU" sz="1600" b="1" dirty="0" smtClean="0">
                          <a:solidFill>
                            <a:schemeClr val="tx1"/>
                          </a:solidFill>
                        </a:rPr>
                        <a:t>. 1 гл.</a:t>
                      </a:r>
                      <a:endParaRPr lang="ru-RU" sz="1600" b="1" dirty="0">
                        <a:solidFill>
                          <a:schemeClr val="tx1"/>
                        </a:solidFill>
                      </a:endParaRPr>
                    </a:p>
                  </a:txBody>
                  <a:tcPr/>
                </a:tc>
                <a:tc>
                  <a:txBody>
                    <a:bodyPr/>
                    <a:lstStyle/>
                    <a:p>
                      <a:pPr algn="ctr">
                        <a:lnSpc>
                          <a:spcPct val="80000"/>
                        </a:lnSpc>
                      </a:pPr>
                      <a:r>
                        <a:rPr lang="ru-RU" sz="1600" b="1" dirty="0" err="1" smtClean="0">
                          <a:solidFill>
                            <a:schemeClr val="tx1"/>
                          </a:solidFill>
                        </a:rPr>
                        <a:t>Лк</a:t>
                      </a:r>
                      <a:r>
                        <a:rPr lang="ru-RU" sz="1600" b="1" dirty="0" smtClean="0">
                          <a:solidFill>
                            <a:schemeClr val="tx1"/>
                          </a:solidFill>
                        </a:rPr>
                        <a:t>. 4 гл.</a:t>
                      </a:r>
                      <a:endParaRPr lang="ru-RU" sz="1600" b="1" dirty="0">
                        <a:solidFill>
                          <a:schemeClr val="tx1"/>
                        </a:solidFill>
                      </a:endParaRPr>
                    </a:p>
                  </a:txBody>
                  <a:tcPr/>
                </a:tc>
              </a:tr>
              <a:tr h="370840">
                <a:tc>
                  <a:txBody>
                    <a:bodyPr/>
                    <a:lstStyle/>
                    <a:p>
                      <a:pPr>
                        <a:lnSpc>
                          <a:spcPct val="80000"/>
                        </a:lnSpc>
                      </a:pPr>
                      <a:r>
                        <a:rPr lang="ru-RU" sz="1400" b="1" dirty="0" smtClean="0"/>
                        <a:t>1. Тогда Иисус возведен был </a:t>
                      </a:r>
                      <a:r>
                        <a:rPr lang="ru-RU" sz="1400" b="1" i="1" dirty="0" smtClean="0">
                          <a:solidFill>
                            <a:srgbClr val="00B050"/>
                          </a:solidFill>
                        </a:rPr>
                        <a:t>Духом </a:t>
                      </a:r>
                      <a:r>
                        <a:rPr lang="ru-RU" sz="1400" b="1" dirty="0" smtClean="0"/>
                        <a:t>в пустыню, для искушения от </a:t>
                      </a:r>
                      <a:r>
                        <a:rPr lang="ru-RU" sz="1400" b="1" dirty="0" err="1" smtClean="0"/>
                        <a:t>диавола</a:t>
                      </a:r>
                      <a:r>
                        <a:rPr lang="ru-RU" sz="1400" b="1" dirty="0" smtClean="0"/>
                        <a:t>,</a:t>
                      </a:r>
                    </a:p>
                    <a:p>
                      <a:pPr>
                        <a:lnSpc>
                          <a:spcPct val="80000"/>
                        </a:lnSpc>
                      </a:pPr>
                      <a:r>
                        <a:rPr lang="ru-RU" sz="1400" b="1" dirty="0" smtClean="0"/>
                        <a:t>2. и, постившись сорок дней и сорок ночей, напоследок взалкал.</a:t>
                      </a:r>
                    </a:p>
                    <a:p>
                      <a:pPr>
                        <a:lnSpc>
                          <a:spcPct val="80000"/>
                        </a:lnSpc>
                      </a:pPr>
                      <a:r>
                        <a:rPr lang="ru-RU" sz="1400" b="1" dirty="0" smtClean="0"/>
                        <a:t>3. И приступил к Нему искуситель и сказал: </a:t>
                      </a:r>
                      <a:r>
                        <a:rPr lang="ru-RU" sz="1400" b="1" i="1" dirty="0" smtClean="0"/>
                        <a:t>если Ты Сын Божий</a:t>
                      </a:r>
                      <a:r>
                        <a:rPr lang="ru-RU" sz="1400" b="1" dirty="0" smtClean="0"/>
                        <a:t>, скажи, чтобы </a:t>
                      </a:r>
                      <a:r>
                        <a:rPr lang="ru-RU" sz="1400" b="1" dirty="0" smtClean="0">
                          <a:solidFill>
                            <a:srgbClr val="7030A0"/>
                          </a:solidFill>
                        </a:rPr>
                        <a:t>камни </a:t>
                      </a:r>
                      <a:r>
                        <a:rPr lang="ru-RU" sz="1400" b="1" dirty="0" smtClean="0"/>
                        <a:t>сии сделались хлебами.</a:t>
                      </a:r>
                    </a:p>
                    <a:p>
                      <a:pPr>
                        <a:lnSpc>
                          <a:spcPct val="80000"/>
                        </a:lnSpc>
                      </a:pPr>
                      <a:r>
                        <a:rPr lang="ru-RU" sz="1400" b="1" dirty="0" smtClean="0"/>
                        <a:t>4. Он же сказал ему в ответ: написано: не хлебом одним будет жить человек, но всяким словом, исходящим из уст Божиих.</a:t>
                      </a:r>
                    </a:p>
                    <a:p>
                      <a:pPr>
                        <a:lnSpc>
                          <a:spcPct val="80000"/>
                        </a:lnSpc>
                      </a:pPr>
                      <a:r>
                        <a:rPr lang="ru-RU" sz="1400" b="1" dirty="0" smtClean="0"/>
                        <a:t>5. Потом берет Его </a:t>
                      </a:r>
                      <a:r>
                        <a:rPr lang="ru-RU" sz="1400" b="1" dirty="0" err="1" smtClean="0"/>
                        <a:t>диавол</a:t>
                      </a:r>
                      <a:r>
                        <a:rPr lang="ru-RU" sz="1400" b="1" dirty="0" smtClean="0"/>
                        <a:t> в </a:t>
                      </a:r>
                      <a:r>
                        <a:rPr lang="ru-RU" sz="1400" b="1" dirty="0" smtClean="0">
                          <a:solidFill>
                            <a:srgbClr val="00B0F0"/>
                          </a:solidFill>
                        </a:rPr>
                        <a:t>святой город </a:t>
                      </a:r>
                      <a:r>
                        <a:rPr lang="ru-RU" sz="1400" b="1" dirty="0" smtClean="0"/>
                        <a:t>и поставляет Его на крыле храма,</a:t>
                      </a:r>
                    </a:p>
                    <a:p>
                      <a:pPr>
                        <a:lnSpc>
                          <a:spcPct val="80000"/>
                        </a:lnSpc>
                      </a:pPr>
                      <a:r>
                        <a:rPr lang="ru-RU" sz="1400" b="1" dirty="0" smtClean="0"/>
                        <a:t>6. и говорит Ему: </a:t>
                      </a:r>
                      <a:r>
                        <a:rPr lang="ru-RU" sz="1400" b="1" i="1" dirty="0" smtClean="0"/>
                        <a:t>если Ты Сын Божий</a:t>
                      </a:r>
                      <a:r>
                        <a:rPr lang="ru-RU" sz="1400" b="1" dirty="0" smtClean="0"/>
                        <a:t>, бросься вниз, ибо написано: Ангелам Своим заповедает о Тебе, и на руках понесут Тебя, да не преткнешься о камень ногою Твоею.</a:t>
                      </a:r>
                    </a:p>
                    <a:p>
                      <a:pPr>
                        <a:lnSpc>
                          <a:spcPct val="80000"/>
                        </a:lnSpc>
                      </a:pPr>
                      <a:r>
                        <a:rPr lang="ru-RU" sz="1400" b="1" dirty="0" smtClean="0"/>
                        <a:t>7. Иисус сказал ему: написано также: не искушай Господа Бога твоего.</a:t>
                      </a:r>
                    </a:p>
                    <a:p>
                      <a:pPr>
                        <a:lnSpc>
                          <a:spcPct val="80000"/>
                        </a:lnSpc>
                      </a:pPr>
                      <a:r>
                        <a:rPr lang="ru-RU" sz="1400" b="1" dirty="0" smtClean="0"/>
                        <a:t>8. Опять берет Его </a:t>
                      </a:r>
                      <a:r>
                        <a:rPr lang="ru-RU" sz="1400" b="1" dirty="0" err="1" smtClean="0"/>
                        <a:t>диавол</a:t>
                      </a:r>
                      <a:r>
                        <a:rPr lang="ru-RU" sz="1400" b="1" dirty="0" smtClean="0"/>
                        <a:t> на весьма высокую гору и показывает Ему все </a:t>
                      </a:r>
                      <a:r>
                        <a:rPr lang="ru-RU" sz="1400" b="1" dirty="0" smtClean="0">
                          <a:solidFill>
                            <a:schemeClr val="bg2">
                              <a:lumMod val="50000"/>
                            </a:schemeClr>
                          </a:solidFill>
                        </a:rPr>
                        <a:t>царства мира </a:t>
                      </a:r>
                      <a:r>
                        <a:rPr lang="ru-RU" sz="1400" b="1" dirty="0" smtClean="0"/>
                        <a:t>и славу их,</a:t>
                      </a:r>
                    </a:p>
                    <a:p>
                      <a:pPr>
                        <a:lnSpc>
                          <a:spcPct val="80000"/>
                        </a:lnSpc>
                      </a:pPr>
                      <a:r>
                        <a:rPr lang="ru-RU" sz="1400" b="1" dirty="0" smtClean="0"/>
                        <a:t>9. и говорит Ему: все это дам Тебе, если, пав, поклонишься мне.</a:t>
                      </a:r>
                    </a:p>
                    <a:p>
                      <a:pPr>
                        <a:lnSpc>
                          <a:spcPct val="80000"/>
                        </a:lnSpc>
                      </a:pPr>
                      <a:r>
                        <a:rPr lang="ru-RU" sz="1400" b="1" dirty="0" smtClean="0"/>
                        <a:t>10. Тогда Иисус говорит ему: отойди от Меня, сатана, ибо написано: Господу Богу твоему поклоняйся и Ему одному служи.</a:t>
                      </a:r>
                    </a:p>
                    <a:p>
                      <a:pPr>
                        <a:lnSpc>
                          <a:spcPct val="80000"/>
                        </a:lnSpc>
                      </a:pPr>
                      <a:r>
                        <a:rPr lang="ru-RU" sz="1400" b="1" dirty="0" smtClean="0"/>
                        <a:t>11. Тогда оставляет Его </a:t>
                      </a:r>
                      <a:r>
                        <a:rPr lang="ru-RU" sz="1400" b="1" dirty="0" err="1" smtClean="0"/>
                        <a:t>диавол</a:t>
                      </a:r>
                      <a:r>
                        <a:rPr lang="ru-RU" sz="1400" b="1" dirty="0" smtClean="0"/>
                        <a:t>, и се, Ангелы приступили и служили Ему.</a:t>
                      </a:r>
                      <a:endParaRPr lang="ru-RU" sz="1400" b="1" dirty="0"/>
                    </a:p>
                  </a:txBody>
                  <a:tcPr marL="36000" marR="36000" marT="36000" marB="36000"/>
                </a:tc>
                <a:tc>
                  <a:txBody>
                    <a:bodyPr/>
                    <a:lstStyle/>
                    <a:p>
                      <a:pPr>
                        <a:lnSpc>
                          <a:spcPct val="80000"/>
                        </a:lnSpc>
                      </a:pPr>
                      <a:r>
                        <a:rPr lang="ru-RU" sz="1400" b="1" dirty="0" smtClean="0"/>
                        <a:t>12. </a:t>
                      </a:r>
                      <a:r>
                        <a:rPr lang="ru-RU" sz="1400" b="1" i="1" dirty="0" smtClean="0">
                          <a:solidFill>
                            <a:srgbClr val="002060"/>
                          </a:solidFill>
                        </a:rPr>
                        <a:t>Немедленно</a:t>
                      </a:r>
                      <a:r>
                        <a:rPr lang="ru-RU" sz="1400" b="1" dirty="0" smtClean="0"/>
                        <a:t> после того </a:t>
                      </a:r>
                      <a:r>
                        <a:rPr lang="ru-RU" sz="1400" b="1" i="1" dirty="0" smtClean="0">
                          <a:solidFill>
                            <a:srgbClr val="00B050"/>
                          </a:solidFill>
                        </a:rPr>
                        <a:t>Дух </a:t>
                      </a:r>
                      <a:r>
                        <a:rPr lang="ru-RU" sz="1400" b="1" dirty="0" smtClean="0"/>
                        <a:t>ведет Его в пустыню.</a:t>
                      </a:r>
                    </a:p>
                    <a:p>
                      <a:pPr>
                        <a:lnSpc>
                          <a:spcPct val="80000"/>
                        </a:lnSpc>
                      </a:pPr>
                      <a:r>
                        <a:rPr lang="ru-RU" sz="1400" b="1" dirty="0" smtClean="0"/>
                        <a:t>13.</a:t>
                      </a:r>
                      <a:r>
                        <a:rPr lang="ru-RU" sz="1400" b="1" baseline="0" dirty="0" smtClean="0"/>
                        <a:t> </a:t>
                      </a:r>
                      <a:r>
                        <a:rPr lang="ru-RU" sz="1400" b="1" dirty="0" smtClean="0"/>
                        <a:t>И был Он там в пустыне сорок дней, искушаемый сатаною, и </a:t>
                      </a:r>
                      <a:r>
                        <a:rPr lang="ru-RU" sz="1400" b="1" dirty="0" smtClean="0">
                          <a:solidFill>
                            <a:schemeClr val="accent6">
                              <a:lumMod val="50000"/>
                            </a:schemeClr>
                          </a:solidFill>
                        </a:rPr>
                        <a:t>был</a:t>
                      </a:r>
                      <a:r>
                        <a:rPr lang="ru-RU" sz="1400" b="1" dirty="0" smtClean="0"/>
                        <a:t> </a:t>
                      </a:r>
                      <a:r>
                        <a:rPr lang="ru-RU" sz="1400" b="1" dirty="0" smtClean="0">
                          <a:solidFill>
                            <a:schemeClr val="accent6">
                              <a:lumMod val="50000"/>
                            </a:schemeClr>
                          </a:solidFill>
                        </a:rPr>
                        <a:t>со</a:t>
                      </a:r>
                      <a:r>
                        <a:rPr lang="ru-RU" sz="1400" b="1" dirty="0" smtClean="0"/>
                        <a:t> </a:t>
                      </a:r>
                      <a:r>
                        <a:rPr lang="ru-RU" sz="1400" b="1" dirty="0" smtClean="0">
                          <a:solidFill>
                            <a:schemeClr val="accent6">
                              <a:lumMod val="50000"/>
                            </a:schemeClr>
                          </a:solidFill>
                        </a:rPr>
                        <a:t>зверями</a:t>
                      </a:r>
                      <a:r>
                        <a:rPr lang="ru-RU" sz="1400" b="1" dirty="0" smtClean="0"/>
                        <a:t>; и Ангелы служили Ему.</a:t>
                      </a:r>
                      <a:endParaRPr lang="ru-RU" sz="1400" b="1" dirty="0"/>
                    </a:p>
                  </a:txBody>
                  <a:tcPr/>
                </a:tc>
                <a:tc>
                  <a:txBody>
                    <a:bodyPr/>
                    <a:lstStyle/>
                    <a:p>
                      <a:pPr>
                        <a:lnSpc>
                          <a:spcPct val="80000"/>
                        </a:lnSpc>
                      </a:pPr>
                      <a:r>
                        <a:rPr lang="ru-RU" sz="1400" b="1" dirty="0" smtClean="0"/>
                        <a:t>1. Иисус, исполненный </a:t>
                      </a:r>
                      <a:r>
                        <a:rPr lang="ru-RU" sz="1400" b="1" i="1" dirty="0" smtClean="0">
                          <a:solidFill>
                            <a:srgbClr val="00B050"/>
                          </a:solidFill>
                        </a:rPr>
                        <a:t>Духа </a:t>
                      </a:r>
                      <a:r>
                        <a:rPr lang="ru-RU" sz="1400" b="1" i="1" dirty="0" err="1" smtClean="0">
                          <a:solidFill>
                            <a:srgbClr val="00B050"/>
                          </a:solidFill>
                        </a:rPr>
                        <a:t>Святаго</a:t>
                      </a:r>
                      <a:r>
                        <a:rPr lang="ru-RU" sz="1400" b="1" dirty="0" smtClean="0"/>
                        <a:t>, возвратился от Иордана и поведен был </a:t>
                      </a:r>
                      <a:r>
                        <a:rPr lang="ru-RU" sz="1400" b="1" i="1" dirty="0" smtClean="0">
                          <a:solidFill>
                            <a:srgbClr val="00B050"/>
                          </a:solidFill>
                        </a:rPr>
                        <a:t>Духом</a:t>
                      </a:r>
                      <a:r>
                        <a:rPr lang="ru-RU" sz="1400" b="1" dirty="0" smtClean="0">
                          <a:solidFill>
                            <a:srgbClr val="00B050"/>
                          </a:solidFill>
                        </a:rPr>
                        <a:t> </a:t>
                      </a:r>
                      <a:r>
                        <a:rPr lang="ru-RU" sz="1400" b="1" dirty="0" smtClean="0"/>
                        <a:t>в пустыню.</a:t>
                      </a:r>
                    </a:p>
                    <a:p>
                      <a:pPr>
                        <a:lnSpc>
                          <a:spcPct val="80000"/>
                        </a:lnSpc>
                      </a:pPr>
                      <a:r>
                        <a:rPr lang="ru-RU" sz="1400" b="1" dirty="0" smtClean="0"/>
                        <a:t>2. Там сорок дней Он был искушаем от </a:t>
                      </a:r>
                      <a:r>
                        <a:rPr lang="ru-RU" sz="1400" b="1" dirty="0" err="1" smtClean="0"/>
                        <a:t>диавола</a:t>
                      </a:r>
                      <a:r>
                        <a:rPr lang="ru-RU" sz="1400" b="1" dirty="0" smtClean="0"/>
                        <a:t> и </a:t>
                      </a:r>
                      <a:r>
                        <a:rPr lang="ru-RU" sz="1400" b="1" i="1" dirty="0" smtClean="0"/>
                        <a:t>ничего не ел в эти дни</a:t>
                      </a:r>
                      <a:r>
                        <a:rPr lang="ru-RU" sz="1400" b="1" dirty="0" smtClean="0"/>
                        <a:t>, а по прошествии их напоследок взалкал.</a:t>
                      </a:r>
                    </a:p>
                    <a:p>
                      <a:pPr>
                        <a:lnSpc>
                          <a:spcPct val="80000"/>
                        </a:lnSpc>
                      </a:pPr>
                      <a:r>
                        <a:rPr lang="ru-RU" sz="1400" b="1" dirty="0" smtClean="0"/>
                        <a:t>3. И сказал Ему </a:t>
                      </a:r>
                      <a:r>
                        <a:rPr lang="ru-RU" sz="1400" b="1" dirty="0" err="1" smtClean="0"/>
                        <a:t>диавол</a:t>
                      </a:r>
                      <a:r>
                        <a:rPr lang="ru-RU" sz="1400" b="1" dirty="0" smtClean="0"/>
                        <a:t>: </a:t>
                      </a:r>
                      <a:r>
                        <a:rPr lang="ru-RU" sz="1400" b="1" i="1" dirty="0" smtClean="0"/>
                        <a:t>если Ты Сын Божий</a:t>
                      </a:r>
                      <a:r>
                        <a:rPr lang="ru-RU" sz="1400" b="1" dirty="0" smtClean="0"/>
                        <a:t>, то вели </a:t>
                      </a:r>
                      <a:r>
                        <a:rPr lang="ru-RU" sz="1400" b="1" dirty="0" smtClean="0">
                          <a:solidFill>
                            <a:srgbClr val="7030A0"/>
                          </a:solidFill>
                        </a:rPr>
                        <a:t>этому камню </a:t>
                      </a:r>
                      <a:r>
                        <a:rPr lang="ru-RU" sz="1400" b="1" dirty="0" smtClean="0"/>
                        <a:t>сделаться хлебом.</a:t>
                      </a:r>
                    </a:p>
                    <a:p>
                      <a:pPr>
                        <a:lnSpc>
                          <a:spcPct val="80000"/>
                        </a:lnSpc>
                      </a:pPr>
                      <a:r>
                        <a:rPr lang="ru-RU" sz="1400" b="1" dirty="0" smtClean="0"/>
                        <a:t>4. Иисус сказал ему в ответ: написано, что не хлебом одним будет жить человек, но всяким словом Божиим.</a:t>
                      </a:r>
                    </a:p>
                    <a:p>
                      <a:pPr>
                        <a:lnSpc>
                          <a:spcPct val="80000"/>
                        </a:lnSpc>
                      </a:pPr>
                      <a:r>
                        <a:rPr lang="ru-RU" sz="1400" b="1" dirty="0" smtClean="0"/>
                        <a:t>5. И, возведя Его на высокую гору, </a:t>
                      </a:r>
                      <a:r>
                        <a:rPr lang="ru-RU" sz="1400" b="1" dirty="0" err="1" smtClean="0"/>
                        <a:t>диавол</a:t>
                      </a:r>
                      <a:r>
                        <a:rPr lang="ru-RU" sz="1400" b="1" dirty="0" smtClean="0"/>
                        <a:t> показал Ему все </a:t>
                      </a:r>
                      <a:r>
                        <a:rPr lang="ru-RU" sz="1400" b="1" dirty="0" smtClean="0">
                          <a:solidFill>
                            <a:schemeClr val="bg2">
                              <a:lumMod val="50000"/>
                            </a:schemeClr>
                          </a:solidFill>
                        </a:rPr>
                        <a:t>царства вселенной </a:t>
                      </a:r>
                      <a:r>
                        <a:rPr lang="ru-RU" sz="1400" b="1" dirty="0" smtClean="0">
                          <a:solidFill>
                            <a:srgbClr val="0070C0"/>
                          </a:solidFill>
                        </a:rPr>
                        <a:t>во мгновение времени</a:t>
                      </a:r>
                      <a:r>
                        <a:rPr lang="ru-RU" sz="1400" b="1" dirty="0" smtClean="0"/>
                        <a:t>,</a:t>
                      </a:r>
                    </a:p>
                    <a:p>
                      <a:pPr>
                        <a:lnSpc>
                          <a:spcPct val="80000"/>
                        </a:lnSpc>
                      </a:pPr>
                      <a:r>
                        <a:rPr lang="ru-RU" sz="1400" b="1" dirty="0" smtClean="0"/>
                        <a:t>6. и сказал Ему </a:t>
                      </a:r>
                      <a:r>
                        <a:rPr lang="ru-RU" sz="1400" b="1" dirty="0" err="1" smtClean="0"/>
                        <a:t>диавол</a:t>
                      </a:r>
                      <a:r>
                        <a:rPr lang="ru-RU" sz="1400" b="1" dirty="0" smtClean="0"/>
                        <a:t>: Тебе дам власть над всеми сими царствами и славу их</a:t>
                      </a:r>
                      <a:r>
                        <a:rPr lang="ru-RU" sz="1400" b="1" i="1" dirty="0" smtClean="0"/>
                        <a:t>, ибо она предана мне, и я, кому хочу, даю ее</a:t>
                      </a:r>
                      <a:r>
                        <a:rPr lang="ru-RU" sz="1400" b="1" dirty="0" smtClean="0"/>
                        <a:t>;</a:t>
                      </a:r>
                    </a:p>
                    <a:p>
                      <a:pPr>
                        <a:lnSpc>
                          <a:spcPct val="80000"/>
                        </a:lnSpc>
                      </a:pPr>
                      <a:r>
                        <a:rPr lang="ru-RU" sz="1400" b="1" dirty="0" smtClean="0"/>
                        <a:t>7. итак, если Ты поклонишься мне, то все будет Твое.</a:t>
                      </a:r>
                    </a:p>
                    <a:p>
                      <a:pPr>
                        <a:lnSpc>
                          <a:spcPct val="80000"/>
                        </a:lnSpc>
                      </a:pPr>
                      <a:r>
                        <a:rPr lang="ru-RU" sz="1400" b="1" dirty="0" smtClean="0"/>
                        <a:t>8. Иисус сказал ему в ответ: отойди от Меня, сатана; написано: Господу Богу твоему поклоняйся, и Ему одному служи.</a:t>
                      </a:r>
                    </a:p>
                    <a:p>
                      <a:pPr>
                        <a:lnSpc>
                          <a:spcPct val="80000"/>
                        </a:lnSpc>
                      </a:pPr>
                      <a:r>
                        <a:rPr lang="ru-RU" sz="1400" b="1" dirty="0" smtClean="0"/>
                        <a:t>9. И повел Его </a:t>
                      </a:r>
                      <a:r>
                        <a:rPr lang="ru-RU" sz="1400" b="1" dirty="0" smtClean="0">
                          <a:solidFill>
                            <a:srgbClr val="00B0F0"/>
                          </a:solidFill>
                        </a:rPr>
                        <a:t>в Иерусалим</a:t>
                      </a:r>
                      <a:r>
                        <a:rPr lang="ru-RU" sz="1400" b="1" dirty="0" smtClean="0"/>
                        <a:t>, и поставил Его на крыле храма, и сказал Ему: </a:t>
                      </a:r>
                      <a:r>
                        <a:rPr lang="ru-RU" sz="1400" b="1" i="1" dirty="0" smtClean="0"/>
                        <a:t>если Ты Сын Божий</a:t>
                      </a:r>
                      <a:r>
                        <a:rPr lang="ru-RU" sz="1400" b="1" dirty="0" smtClean="0"/>
                        <a:t>, бросься отсюда вниз,</a:t>
                      </a:r>
                    </a:p>
                    <a:p>
                      <a:pPr>
                        <a:lnSpc>
                          <a:spcPct val="80000"/>
                        </a:lnSpc>
                      </a:pPr>
                      <a:r>
                        <a:rPr lang="ru-RU" sz="1400" b="1" dirty="0" smtClean="0"/>
                        <a:t>10. ибо написано: Ангелам Своим заповедает о Тебе сохранить Тебя;</a:t>
                      </a:r>
                    </a:p>
                    <a:p>
                      <a:pPr>
                        <a:lnSpc>
                          <a:spcPct val="80000"/>
                        </a:lnSpc>
                      </a:pPr>
                      <a:r>
                        <a:rPr lang="ru-RU" sz="1400" b="1" dirty="0" smtClean="0"/>
                        <a:t>11. и на руках понесут Тебя, да не преткнешься о камень ногою Твоею.</a:t>
                      </a:r>
                    </a:p>
                    <a:p>
                      <a:pPr>
                        <a:lnSpc>
                          <a:spcPct val="80000"/>
                        </a:lnSpc>
                      </a:pPr>
                      <a:r>
                        <a:rPr lang="ru-RU" sz="1400" b="1" dirty="0" smtClean="0"/>
                        <a:t>12. Иисус сказал ему в ответ: сказано: не искушай Господа Бога твоего.</a:t>
                      </a:r>
                    </a:p>
                    <a:p>
                      <a:pPr>
                        <a:lnSpc>
                          <a:spcPct val="80000"/>
                        </a:lnSpc>
                      </a:pPr>
                      <a:r>
                        <a:rPr lang="ru-RU" sz="1400" b="1" dirty="0" smtClean="0"/>
                        <a:t>13. И, </a:t>
                      </a:r>
                      <a:r>
                        <a:rPr lang="ru-RU" sz="1400" b="1" dirty="0" smtClean="0">
                          <a:solidFill>
                            <a:schemeClr val="tx2">
                              <a:lumMod val="50000"/>
                            </a:schemeClr>
                          </a:solidFill>
                        </a:rPr>
                        <a:t>окончив все искушение</a:t>
                      </a:r>
                      <a:r>
                        <a:rPr lang="ru-RU" sz="1400" b="1" dirty="0" smtClean="0"/>
                        <a:t>, </a:t>
                      </a:r>
                      <a:r>
                        <a:rPr lang="ru-RU" sz="1400" b="1" dirty="0" err="1" smtClean="0"/>
                        <a:t>диавол</a:t>
                      </a:r>
                      <a:r>
                        <a:rPr lang="ru-RU" sz="1400" b="1" dirty="0" smtClean="0"/>
                        <a:t> отошел от Него до времени.</a:t>
                      </a:r>
                      <a:endParaRPr lang="ru-RU" sz="1400" b="1" dirty="0"/>
                    </a:p>
                  </a:txBody>
                  <a:tcPr/>
                </a:tc>
              </a:tr>
            </a:tbl>
          </a:graphicData>
        </a:graphic>
      </p:graphicFrame>
      <p:sp>
        <p:nvSpPr>
          <p:cNvPr id="4" name="Скругленный прямоугольник 3"/>
          <p:cNvSpPr/>
          <p:nvPr/>
        </p:nvSpPr>
        <p:spPr>
          <a:xfrm>
            <a:off x="2123728" y="116632"/>
            <a:ext cx="5112568" cy="36004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2000" b="1" dirty="0" smtClean="0">
                <a:solidFill>
                  <a:schemeClr val="tx1"/>
                </a:solidFill>
              </a:rPr>
              <a:t>Искушение в пустыне Иисуса Христа</a:t>
            </a:r>
            <a:endParaRPr lang="ru-RU" sz="2000" b="1" dirty="0">
              <a:solidFill>
                <a:schemeClr val="tx1"/>
              </a:solidFill>
            </a:endParaRPr>
          </a:p>
        </p:txBody>
      </p:sp>
      <p:sp>
        <p:nvSpPr>
          <p:cNvPr id="5" name="Скругленный прямоугольник 4"/>
          <p:cNvSpPr/>
          <p:nvPr/>
        </p:nvSpPr>
        <p:spPr>
          <a:xfrm>
            <a:off x="611560" y="4077072"/>
            <a:ext cx="7848872" cy="151216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ru-RU" b="1" dirty="0" err="1" smtClean="0">
                <a:solidFill>
                  <a:schemeClr val="tx1"/>
                </a:solidFill>
              </a:rPr>
              <a:t>Свт</a:t>
            </a:r>
            <a:r>
              <a:rPr lang="ru-RU" b="1" dirty="0" smtClean="0">
                <a:solidFill>
                  <a:schemeClr val="tx1"/>
                </a:solidFill>
              </a:rPr>
              <a:t>. Иоанн Златоуст</a:t>
            </a:r>
            <a:r>
              <a:rPr lang="ru-RU" b="1" dirty="0">
                <a:solidFill>
                  <a:schemeClr val="tx1"/>
                </a:solidFill>
              </a:rPr>
              <a:t>: «</a:t>
            </a:r>
            <a:r>
              <a:rPr lang="ru-RU" b="1" i="1" dirty="0">
                <a:solidFill>
                  <a:schemeClr val="tx1"/>
                </a:solidFill>
              </a:rPr>
              <a:t>Это приводит его (</a:t>
            </a:r>
            <a:r>
              <a:rPr lang="ru-RU" b="1" i="1" dirty="0" err="1">
                <a:solidFill>
                  <a:schemeClr val="tx1"/>
                </a:solidFill>
              </a:rPr>
              <a:t>диавола</a:t>
            </a:r>
            <a:r>
              <a:rPr lang="ru-RU" b="1" i="1" dirty="0">
                <a:solidFill>
                  <a:schemeClr val="tx1"/>
                </a:solidFill>
              </a:rPr>
              <a:t>) в недоумение: припоминая сказанное об Иисусе (при Крещении), он не может поверить, чтобы это был простой человек; с другой стороны, видя Его алчущим, не может допустить, чтобы это был Сын Божий. Находясь в таком недоумении, он приступает к Нему со словами сомнения». </a:t>
            </a:r>
            <a:endParaRPr lang="ru-RU" b="1" dirty="0">
              <a:solidFill>
                <a:schemeClr val="tx1"/>
              </a:solidFill>
            </a:endParaRPr>
          </a:p>
        </p:txBody>
      </p:sp>
      <p:sp>
        <p:nvSpPr>
          <p:cNvPr id="6" name="Скругленный прямоугольник 5"/>
          <p:cNvSpPr/>
          <p:nvPr/>
        </p:nvSpPr>
        <p:spPr>
          <a:xfrm>
            <a:off x="683568" y="5805264"/>
            <a:ext cx="7848872"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ru-RU" b="1" dirty="0" err="1" smtClean="0">
                <a:solidFill>
                  <a:schemeClr val="tx1"/>
                </a:solidFill>
              </a:rPr>
              <a:t>Блж</a:t>
            </a:r>
            <a:r>
              <a:rPr lang="ru-RU" b="1" dirty="0" smtClean="0">
                <a:solidFill>
                  <a:schemeClr val="tx1"/>
                </a:solidFill>
              </a:rPr>
              <a:t>. </a:t>
            </a:r>
            <a:r>
              <a:rPr lang="ru-RU" b="1" dirty="0" err="1" smtClean="0">
                <a:solidFill>
                  <a:schemeClr val="tx1"/>
                </a:solidFill>
              </a:rPr>
              <a:t>Феофилакт</a:t>
            </a:r>
            <a:r>
              <a:rPr lang="ru-RU" b="1" dirty="0" smtClean="0">
                <a:solidFill>
                  <a:schemeClr val="tx1"/>
                </a:solidFill>
              </a:rPr>
              <a:t>: </a:t>
            </a:r>
            <a:r>
              <a:rPr lang="ru-RU" b="1" i="1" dirty="0" smtClean="0">
                <a:solidFill>
                  <a:schemeClr val="tx1"/>
                </a:solidFill>
              </a:rPr>
              <a:t>«</a:t>
            </a:r>
            <a:r>
              <a:rPr lang="ru-RU" b="1" i="1" dirty="0">
                <a:solidFill>
                  <a:schemeClr val="tx1"/>
                </a:solidFill>
              </a:rPr>
              <a:t>Поэтому искушает Его с целью удостовериться</a:t>
            </a:r>
            <a:r>
              <a:rPr lang="ru-RU" b="1" i="1" dirty="0" smtClean="0">
                <a:solidFill>
                  <a:schemeClr val="tx1"/>
                </a:solidFill>
              </a:rPr>
              <a:t>».</a:t>
            </a:r>
            <a:endParaRPr lang="ru-RU" b="1" dirty="0">
              <a:solidFill>
                <a:schemeClr val="tx1"/>
              </a:solidFill>
            </a:endParaRPr>
          </a:p>
        </p:txBody>
      </p:sp>
      <p:sp>
        <p:nvSpPr>
          <p:cNvPr id="7" name="Скругленный прямоугольник 6"/>
          <p:cNvSpPr/>
          <p:nvPr/>
        </p:nvSpPr>
        <p:spPr>
          <a:xfrm>
            <a:off x="611560" y="1700808"/>
            <a:ext cx="7848872" cy="2160240"/>
          </a:xfrm>
          <a:prstGeom prst="roundRect">
            <a:avLst/>
          </a:prstGeom>
        </p:spPr>
        <p:style>
          <a:lnRef idx="3">
            <a:schemeClr val="lt1"/>
          </a:lnRef>
          <a:fillRef idx="1">
            <a:schemeClr val="accent3"/>
          </a:fillRef>
          <a:effectRef idx="1">
            <a:schemeClr val="accent3"/>
          </a:effectRef>
          <a:fontRef idx="minor">
            <a:schemeClr val="lt1"/>
          </a:fontRef>
        </p:style>
        <p:txBody>
          <a:bodyPr lIns="0" rIns="0" rtlCol="0" anchor="ctr"/>
          <a:lstStyle/>
          <a:p>
            <a:pPr algn="ctr"/>
            <a:r>
              <a:rPr lang="ru-RU" b="1" dirty="0" err="1" smtClean="0">
                <a:solidFill>
                  <a:schemeClr val="tx1"/>
                </a:solidFill>
              </a:rPr>
              <a:t>Евфимий</a:t>
            </a:r>
            <a:r>
              <a:rPr lang="ru-RU" b="1" dirty="0" smtClean="0">
                <a:solidFill>
                  <a:schemeClr val="tx1"/>
                </a:solidFill>
              </a:rPr>
              <a:t> </a:t>
            </a:r>
            <a:r>
              <a:rPr lang="ru-RU" b="1" dirty="0" err="1" smtClean="0">
                <a:solidFill>
                  <a:schemeClr val="tx1"/>
                </a:solidFill>
              </a:rPr>
              <a:t>Зигабен</a:t>
            </a:r>
            <a:r>
              <a:rPr lang="ru-RU" b="1" dirty="0">
                <a:solidFill>
                  <a:schemeClr val="tx1"/>
                </a:solidFill>
              </a:rPr>
              <a:t>: </a:t>
            </a:r>
            <a:r>
              <a:rPr lang="ru-RU" b="1" i="1" dirty="0">
                <a:solidFill>
                  <a:schemeClr val="tx1"/>
                </a:solidFill>
              </a:rPr>
              <a:t>«И смотри, что делает. Он слышал и от Иоанна, и от голоса, бывшего с неба, что это есть Сын Божий, но не зная, что Сын Божий вочеловечился,– тайна вочеловечения была скрыта от него,– он подозревал, что это человек, но за Свои добродетели усыновленный Богу. Посему он уже завидовал Ему в столь великой чести, как и древнему Адаму, и старался лишить Его этой чести, как и того».</a:t>
            </a:r>
            <a:endParaRPr lang="ru-RU" b="1" dirty="0">
              <a:solidFill>
                <a:schemeClr val="tx1"/>
              </a:solidFill>
            </a:endParaRPr>
          </a:p>
        </p:txBody>
      </p:sp>
      <p:sp>
        <p:nvSpPr>
          <p:cNvPr id="8" name="Скругленный прямоугольник 7"/>
          <p:cNvSpPr/>
          <p:nvPr/>
        </p:nvSpPr>
        <p:spPr>
          <a:xfrm>
            <a:off x="1403648" y="4833156"/>
            <a:ext cx="6696744" cy="9001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b="1" dirty="0" err="1" smtClean="0">
                <a:solidFill>
                  <a:schemeClr val="tx1"/>
                </a:solidFill>
              </a:rPr>
              <a:t>Блж</a:t>
            </a:r>
            <a:r>
              <a:rPr lang="ru-RU" b="1" dirty="0" smtClean="0">
                <a:solidFill>
                  <a:schemeClr val="tx1"/>
                </a:solidFill>
              </a:rPr>
              <a:t>. Иероним</a:t>
            </a:r>
            <a:r>
              <a:rPr lang="ru-RU" b="1" dirty="0">
                <a:solidFill>
                  <a:schemeClr val="tx1"/>
                </a:solidFill>
              </a:rPr>
              <a:t>: «</a:t>
            </a:r>
            <a:r>
              <a:rPr lang="ru-RU" b="1" i="1" dirty="0">
                <a:solidFill>
                  <a:schemeClr val="tx1"/>
                </a:solidFill>
              </a:rPr>
              <a:t>Несомненно, что возведен Духом Святым, ибо далее следуют слова: Для искушения от </a:t>
            </a:r>
            <a:r>
              <a:rPr lang="ru-RU" b="1" i="1" dirty="0" smtClean="0">
                <a:solidFill>
                  <a:schemeClr val="tx1"/>
                </a:solidFill>
              </a:rPr>
              <a:t>дьявола</a:t>
            </a:r>
            <a:r>
              <a:rPr lang="ru-RU" b="1" dirty="0" smtClean="0">
                <a:solidFill>
                  <a:schemeClr val="tx1"/>
                </a:solidFill>
              </a:rPr>
              <a:t>»</a:t>
            </a:r>
            <a:endParaRPr lang="ru-RU" b="1" dirty="0">
              <a:solidFill>
                <a:schemeClr val="tx1"/>
              </a:solidFill>
            </a:endParaRPr>
          </a:p>
        </p:txBody>
      </p:sp>
      <p:sp>
        <p:nvSpPr>
          <p:cNvPr id="9" name="Скругленный прямоугольник 8"/>
          <p:cNvSpPr/>
          <p:nvPr/>
        </p:nvSpPr>
        <p:spPr>
          <a:xfrm>
            <a:off x="1331640" y="3429000"/>
            <a:ext cx="6768752" cy="115212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b="1" dirty="0" err="1">
                <a:solidFill>
                  <a:schemeClr val="tx1"/>
                </a:solidFill>
              </a:rPr>
              <a:t>Зигабен</a:t>
            </a:r>
            <a:r>
              <a:rPr lang="ru-RU" b="1" dirty="0">
                <a:solidFill>
                  <a:schemeClr val="tx1"/>
                </a:solidFill>
              </a:rPr>
              <a:t>: «</a:t>
            </a:r>
            <a:r>
              <a:rPr lang="ru-RU" b="1" i="1" dirty="0">
                <a:solidFill>
                  <a:schemeClr val="tx1"/>
                </a:solidFill>
              </a:rPr>
              <a:t>тогда он искушал издалека: во сне, в печали и т. п. А после того, как увидел Его алчущим, приступает ближе и открыто склоняет Его к свойственной голоду страсти, именно </a:t>
            </a:r>
            <a:r>
              <a:rPr lang="ru-RU" b="1" i="1" dirty="0" smtClean="0">
                <a:solidFill>
                  <a:schemeClr val="tx1"/>
                </a:solidFill>
              </a:rPr>
              <a:t>чревоугодничеству</a:t>
            </a:r>
            <a:r>
              <a:rPr lang="ru-RU" b="1" dirty="0" smtClean="0">
                <a:solidFill>
                  <a:schemeClr val="tx1"/>
                </a:solidFill>
              </a:rPr>
              <a:t>»</a:t>
            </a:r>
            <a:endParaRPr lang="ru-RU" b="1" dirty="0">
              <a:solidFill>
                <a:schemeClr val="tx1"/>
              </a:solidFill>
            </a:endParaRPr>
          </a:p>
        </p:txBody>
      </p:sp>
      <p:sp>
        <p:nvSpPr>
          <p:cNvPr id="10" name="Скругленный прямоугольник 9"/>
          <p:cNvSpPr/>
          <p:nvPr/>
        </p:nvSpPr>
        <p:spPr>
          <a:xfrm>
            <a:off x="899592" y="1340768"/>
            <a:ext cx="7560840" cy="194421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b="1" dirty="0" err="1" smtClean="0">
                <a:solidFill>
                  <a:schemeClr val="tx1"/>
                </a:solidFill>
              </a:rPr>
              <a:t>Свт</a:t>
            </a:r>
            <a:r>
              <a:rPr lang="ru-RU" b="1" dirty="0" smtClean="0">
                <a:solidFill>
                  <a:schemeClr val="tx1"/>
                </a:solidFill>
              </a:rPr>
              <a:t>. Иоанн Златоуст</a:t>
            </a:r>
            <a:r>
              <a:rPr lang="ru-RU" b="1" dirty="0">
                <a:solidFill>
                  <a:schemeClr val="tx1"/>
                </a:solidFill>
              </a:rPr>
              <a:t>: «</a:t>
            </a:r>
            <a:r>
              <a:rPr lang="ru-RU" b="1" i="1" dirty="0">
                <a:solidFill>
                  <a:schemeClr val="tx1"/>
                </a:solidFill>
              </a:rPr>
              <a:t>Так как Христос все делал и терпел для нашего научения, то и теперь попускает Он отвести Себя в пустыню и поставить в борьбу с дьяволом для того, чтобы никто из крестившихся, если бы ему случилось после крещения претерпевать еще больше прежних искушения, не смущался ими, как чем-то неожиданным, но мужественно переносил бы всякое искушение, как дело обыкновенное</a:t>
            </a:r>
            <a:r>
              <a:rPr lang="ru-RU" b="1" dirty="0" smtClean="0">
                <a:solidFill>
                  <a:schemeClr val="tx1"/>
                </a:solidFill>
              </a:rPr>
              <a:t>»</a:t>
            </a:r>
            <a:endParaRPr lang="ru-RU" b="1" dirty="0">
              <a:solidFill>
                <a:schemeClr val="tx1"/>
              </a:solidFill>
            </a:endParaRPr>
          </a:p>
        </p:txBody>
      </p:sp>
      <p:pic>
        <p:nvPicPr>
          <p:cNvPr id="4098" name="Picture 2" descr="I:\лекции по Н. З\6\хлебом.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1118" y="1052736"/>
            <a:ext cx="3384376" cy="463589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11" name="Скругленный прямоугольник 10"/>
          <p:cNvSpPr/>
          <p:nvPr/>
        </p:nvSpPr>
        <p:spPr>
          <a:xfrm>
            <a:off x="179512" y="4437112"/>
            <a:ext cx="5328592" cy="223224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3"/>
          </a:lnRef>
          <a:fillRef idx="3">
            <a:schemeClr val="accent3"/>
          </a:fillRef>
          <a:effectRef idx="3">
            <a:schemeClr val="accent3"/>
          </a:effectRef>
          <a:fontRef idx="minor">
            <a:schemeClr val="lt1"/>
          </a:fontRef>
        </p:style>
        <p:txBody>
          <a:bodyPr lIns="0" rIns="0" rtlCol="0" anchor="ctr"/>
          <a:lstStyle/>
          <a:p>
            <a:pPr algn="ctr"/>
            <a:r>
              <a:rPr lang="ru-RU" b="1" dirty="0" err="1">
                <a:solidFill>
                  <a:schemeClr val="tx1"/>
                </a:solidFill>
              </a:rPr>
              <a:t>Зигабен</a:t>
            </a:r>
            <a:r>
              <a:rPr lang="ru-RU" b="1" dirty="0">
                <a:solidFill>
                  <a:schemeClr val="tx1"/>
                </a:solidFill>
              </a:rPr>
              <a:t>: «</a:t>
            </a:r>
            <a:r>
              <a:rPr lang="ru-RU" b="1" i="1" dirty="0">
                <a:solidFill>
                  <a:schemeClr val="tx1"/>
                </a:solidFill>
              </a:rPr>
              <a:t>не сказал просто: сделай, чтобы камни эти были хлебами, но предпослал: аще Сын </a:t>
            </a:r>
            <a:r>
              <a:rPr lang="ru-RU" b="1" i="1" dirty="0" err="1">
                <a:solidFill>
                  <a:schemeClr val="tx1"/>
                </a:solidFill>
              </a:rPr>
              <a:t>еси</a:t>
            </a:r>
            <a:r>
              <a:rPr lang="ru-RU" b="1" i="1" dirty="0">
                <a:solidFill>
                  <a:schemeClr val="tx1"/>
                </a:solidFill>
              </a:rPr>
              <a:t> Божий, чтобы показать, что он ищет превращения камней в хлебы для доказательства того, что действительно Он есть Сын </a:t>
            </a:r>
            <a:r>
              <a:rPr lang="ru-RU" b="1" i="1" dirty="0" smtClean="0">
                <a:solidFill>
                  <a:schemeClr val="tx1"/>
                </a:solidFill>
              </a:rPr>
              <a:t>Божий».  «…первое </a:t>
            </a:r>
            <a:r>
              <a:rPr lang="ru-RU" b="1" i="1" dirty="0">
                <a:solidFill>
                  <a:schemeClr val="tx1"/>
                </a:solidFill>
              </a:rPr>
              <a:t>искушение, </a:t>
            </a:r>
            <a:r>
              <a:rPr lang="ru-RU" b="1" i="1" dirty="0" err="1">
                <a:solidFill>
                  <a:schemeClr val="tx1"/>
                </a:solidFill>
              </a:rPr>
              <a:t>объядение</a:t>
            </a:r>
            <a:r>
              <a:rPr lang="ru-RU" b="1" i="1" dirty="0">
                <a:solidFill>
                  <a:schemeClr val="tx1"/>
                </a:solidFill>
              </a:rPr>
              <a:t>, посредством которого он пленил и первого </a:t>
            </a:r>
            <a:r>
              <a:rPr lang="ru-RU" b="1" i="1" dirty="0" smtClean="0">
                <a:solidFill>
                  <a:schemeClr val="tx1"/>
                </a:solidFill>
              </a:rPr>
              <a:t>Адама»</a:t>
            </a:r>
            <a:endParaRPr lang="ru-RU" b="1" dirty="0">
              <a:solidFill>
                <a:schemeClr val="tx1"/>
              </a:solidFill>
            </a:endParaRPr>
          </a:p>
        </p:txBody>
      </p:sp>
      <p:sp>
        <p:nvSpPr>
          <p:cNvPr id="12" name="Скругленный прямоугольник 11"/>
          <p:cNvSpPr/>
          <p:nvPr/>
        </p:nvSpPr>
        <p:spPr>
          <a:xfrm>
            <a:off x="179512" y="836712"/>
            <a:ext cx="5328592" cy="2304256"/>
          </a:xfrm>
          <a:prstGeom prst="roundRect">
            <a:avLst/>
          </a:prstGeom>
        </p:spPr>
        <p:style>
          <a:lnRef idx="0">
            <a:schemeClr val="accent3"/>
          </a:lnRef>
          <a:fillRef idx="3">
            <a:schemeClr val="accent3"/>
          </a:fillRef>
          <a:effectRef idx="3">
            <a:schemeClr val="accent3"/>
          </a:effectRef>
          <a:fontRef idx="minor">
            <a:schemeClr val="lt1"/>
          </a:fontRef>
        </p:style>
        <p:txBody>
          <a:bodyPr lIns="0" rIns="0" rtlCol="0" anchor="ctr"/>
          <a:lstStyle/>
          <a:p>
            <a:pPr algn="ctr"/>
            <a:r>
              <a:rPr lang="ru-RU" b="1" dirty="0" err="1" smtClean="0">
                <a:solidFill>
                  <a:schemeClr val="tx1"/>
                </a:solidFill>
              </a:rPr>
              <a:t>Свт</a:t>
            </a:r>
            <a:r>
              <a:rPr lang="ru-RU" b="1" dirty="0" smtClean="0">
                <a:solidFill>
                  <a:schemeClr val="tx1"/>
                </a:solidFill>
              </a:rPr>
              <a:t>. Афанасий </a:t>
            </a:r>
            <a:r>
              <a:rPr lang="ru-RU" b="1" dirty="0">
                <a:solidFill>
                  <a:schemeClr val="tx1"/>
                </a:solidFill>
              </a:rPr>
              <a:t>Великий: «</a:t>
            </a:r>
            <a:r>
              <a:rPr lang="ru-RU" b="1" i="1" dirty="0">
                <a:solidFill>
                  <a:schemeClr val="tx1"/>
                </a:solidFill>
              </a:rPr>
              <a:t>Для чего </a:t>
            </a:r>
            <a:r>
              <a:rPr lang="ru-RU" b="1" i="1" dirty="0" err="1">
                <a:solidFill>
                  <a:schemeClr val="tx1"/>
                </a:solidFill>
              </a:rPr>
              <a:t>диавол</a:t>
            </a:r>
            <a:r>
              <a:rPr lang="ru-RU" b="1" i="1" dirty="0">
                <a:solidFill>
                  <a:schemeClr val="tx1"/>
                </a:solidFill>
              </a:rPr>
              <a:t> при каждом искушении спрашивает об этом Христа, говоря: аще Сын </a:t>
            </a:r>
            <a:r>
              <a:rPr lang="ru-RU" b="1" i="1" dirty="0" err="1">
                <a:solidFill>
                  <a:schemeClr val="tx1"/>
                </a:solidFill>
              </a:rPr>
              <a:t>еси</a:t>
            </a:r>
            <a:r>
              <a:rPr lang="ru-RU" b="1" i="1" dirty="0">
                <a:solidFill>
                  <a:schemeClr val="tx1"/>
                </a:solidFill>
              </a:rPr>
              <a:t> Божий? Слова эти сходствуют с тем, </a:t>
            </a:r>
            <a:r>
              <a:rPr lang="ru-RU" b="1" i="1" dirty="0" err="1">
                <a:solidFill>
                  <a:schemeClr val="tx1"/>
                </a:solidFill>
              </a:rPr>
              <a:t>чтó</a:t>
            </a:r>
            <a:r>
              <a:rPr lang="ru-RU" b="1" i="1" dirty="0">
                <a:solidFill>
                  <a:schemeClr val="tx1"/>
                </a:solidFill>
              </a:rPr>
              <a:t> сказано им первоначально в раю. аще Сын </a:t>
            </a:r>
            <a:r>
              <a:rPr lang="ru-RU" b="1" i="1" dirty="0" err="1">
                <a:solidFill>
                  <a:schemeClr val="tx1"/>
                </a:solidFill>
              </a:rPr>
              <a:t>еси</a:t>
            </a:r>
            <a:r>
              <a:rPr lang="ru-RU" b="1" i="1" dirty="0">
                <a:solidFill>
                  <a:schemeClr val="tx1"/>
                </a:solidFill>
              </a:rPr>
              <a:t> Божий, то есть, если глас, наименовавший Тебя Сыном (Сей есть Сын Мой), истинен; то почему не подтвердишь сего, сделав, что говорю тебе</a:t>
            </a:r>
            <a:r>
              <a:rPr lang="ru-RU" b="1" i="1" dirty="0" smtClean="0">
                <a:solidFill>
                  <a:schemeClr val="tx1"/>
                </a:solidFill>
              </a:rPr>
              <a:t>?</a:t>
            </a:r>
            <a:r>
              <a:rPr lang="ru-RU" b="1" dirty="0" smtClean="0">
                <a:solidFill>
                  <a:schemeClr val="tx1"/>
                </a:solidFill>
              </a:rPr>
              <a:t>»</a:t>
            </a:r>
            <a:endParaRPr lang="ru-RU" b="1" dirty="0">
              <a:solidFill>
                <a:schemeClr val="tx1"/>
              </a:solidFill>
            </a:endParaRPr>
          </a:p>
        </p:txBody>
      </p:sp>
      <p:sp>
        <p:nvSpPr>
          <p:cNvPr id="13" name="Скругленный прямоугольник 12"/>
          <p:cNvSpPr/>
          <p:nvPr/>
        </p:nvSpPr>
        <p:spPr>
          <a:xfrm>
            <a:off x="303028" y="4833156"/>
            <a:ext cx="5328592" cy="1642495"/>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b="1" dirty="0">
                <a:solidFill>
                  <a:schemeClr val="tx1"/>
                </a:solidFill>
              </a:rPr>
              <a:t>Иероним: «</a:t>
            </a:r>
            <a:r>
              <a:rPr lang="ru-RU" b="1" i="1" dirty="0">
                <a:solidFill>
                  <a:schemeClr val="tx1"/>
                </a:solidFill>
              </a:rPr>
              <a:t>отвечает Господь так потому, что Он имел в виду одержать победу над дьяволом не могуществом Своим, а Своим смирением.</a:t>
            </a:r>
            <a:r>
              <a:rPr lang="ru-RU" b="1" dirty="0">
                <a:solidFill>
                  <a:schemeClr val="tx1"/>
                </a:solidFill>
              </a:rPr>
              <a:t> </a:t>
            </a:r>
            <a:r>
              <a:rPr lang="ru-RU" b="1" i="1" dirty="0">
                <a:solidFill>
                  <a:schemeClr val="tx1"/>
                </a:solidFill>
              </a:rPr>
              <a:t>Итак, кто не питается словом Божиим, тот не живет</a:t>
            </a:r>
            <a:r>
              <a:rPr lang="ru-RU" b="1" dirty="0">
                <a:solidFill>
                  <a:schemeClr val="tx1"/>
                </a:solidFill>
              </a:rPr>
              <a:t>».</a:t>
            </a:r>
            <a:endParaRPr lang="ru-RU" b="1" dirty="0">
              <a:solidFill>
                <a:schemeClr val="tx1"/>
              </a:solidFill>
            </a:endParaRPr>
          </a:p>
        </p:txBody>
      </p:sp>
      <p:pic>
        <p:nvPicPr>
          <p:cNvPr id="4099" name="Picture 3" descr="I:\лекции по Н. З\6\в храме.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1054" y="1700808"/>
            <a:ext cx="3816424" cy="3587439"/>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4" name="Скругленный прямоугольник 13"/>
          <p:cNvSpPr/>
          <p:nvPr/>
        </p:nvSpPr>
        <p:spPr>
          <a:xfrm>
            <a:off x="303028" y="3429000"/>
            <a:ext cx="5061060" cy="185924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b="1" dirty="0" err="1" smtClean="0">
                <a:solidFill>
                  <a:schemeClr val="tx1"/>
                </a:solidFill>
              </a:rPr>
              <a:t>Евфимий</a:t>
            </a:r>
            <a:r>
              <a:rPr lang="ru-RU" b="1" dirty="0" smtClean="0">
                <a:solidFill>
                  <a:schemeClr val="tx1"/>
                </a:solidFill>
              </a:rPr>
              <a:t> </a:t>
            </a:r>
            <a:r>
              <a:rPr lang="ru-RU" b="1" dirty="0" err="1" smtClean="0">
                <a:solidFill>
                  <a:schemeClr val="tx1"/>
                </a:solidFill>
              </a:rPr>
              <a:t>Зигабен</a:t>
            </a:r>
            <a:r>
              <a:rPr lang="ru-RU" b="1" dirty="0">
                <a:solidFill>
                  <a:schemeClr val="tx1"/>
                </a:solidFill>
              </a:rPr>
              <a:t>: «</a:t>
            </a:r>
            <a:r>
              <a:rPr lang="ru-RU" b="1" i="1" dirty="0">
                <a:solidFill>
                  <a:schemeClr val="tx1"/>
                </a:solidFill>
              </a:rPr>
              <a:t>Многие в таком случае могут увидеть Его чудо,– а внизу присутствующих было тогда много. Таким образом Он попадет в расставленную ловушку тщеславия, как бы бросившись вниз ради похвалы от них</a:t>
            </a:r>
            <a:r>
              <a:rPr lang="ru-RU" b="1" dirty="0">
                <a:solidFill>
                  <a:schemeClr val="tx1"/>
                </a:solidFill>
              </a:rPr>
              <a:t>»</a:t>
            </a:r>
          </a:p>
        </p:txBody>
      </p:sp>
      <p:sp>
        <p:nvSpPr>
          <p:cNvPr id="15" name="Скругленный прямоугольник 14"/>
          <p:cNvSpPr/>
          <p:nvPr/>
        </p:nvSpPr>
        <p:spPr>
          <a:xfrm>
            <a:off x="251520" y="5553236"/>
            <a:ext cx="5193574" cy="92241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b="1" dirty="0" err="1" smtClean="0">
                <a:solidFill>
                  <a:schemeClr val="tx1"/>
                </a:solidFill>
              </a:rPr>
              <a:t>Блж</a:t>
            </a:r>
            <a:r>
              <a:rPr lang="ru-RU" b="1" dirty="0" smtClean="0">
                <a:solidFill>
                  <a:schemeClr val="tx1"/>
                </a:solidFill>
              </a:rPr>
              <a:t>. </a:t>
            </a:r>
            <a:r>
              <a:rPr lang="ru-RU" b="1" dirty="0" err="1" smtClean="0">
                <a:solidFill>
                  <a:schemeClr val="tx1"/>
                </a:solidFill>
              </a:rPr>
              <a:t>Феофилакт</a:t>
            </a:r>
            <a:r>
              <a:rPr lang="ru-RU" b="1" dirty="0">
                <a:solidFill>
                  <a:schemeClr val="tx1"/>
                </a:solidFill>
              </a:rPr>
              <a:t>: «</a:t>
            </a:r>
            <a:r>
              <a:rPr lang="ru-RU" b="1" i="1" dirty="0">
                <a:solidFill>
                  <a:schemeClr val="tx1"/>
                </a:solidFill>
              </a:rPr>
              <a:t>Кротко отражает его Христос, поучая нас побеждать демонов </a:t>
            </a:r>
            <a:r>
              <a:rPr lang="ru-RU" b="1" i="1" dirty="0" smtClean="0">
                <a:solidFill>
                  <a:schemeClr val="tx1"/>
                </a:solidFill>
              </a:rPr>
              <a:t>кротостью</a:t>
            </a:r>
            <a:r>
              <a:rPr lang="ru-RU" b="1" dirty="0" smtClean="0">
                <a:solidFill>
                  <a:schemeClr val="tx1"/>
                </a:solidFill>
              </a:rPr>
              <a:t>»</a:t>
            </a:r>
            <a:endParaRPr lang="ru-RU" b="1" dirty="0">
              <a:solidFill>
                <a:schemeClr val="tx1"/>
              </a:solidFill>
            </a:endParaRPr>
          </a:p>
        </p:txBody>
      </p:sp>
      <p:pic>
        <p:nvPicPr>
          <p:cNvPr id="4101" name="Picture 5" descr="I:\лекции по Н. З\6\на  горее.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1694" y="943675"/>
            <a:ext cx="3733800" cy="47625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16" name="Скругленный прямоугольник 15"/>
          <p:cNvSpPr/>
          <p:nvPr/>
        </p:nvSpPr>
        <p:spPr>
          <a:xfrm>
            <a:off x="395536" y="4221088"/>
            <a:ext cx="4608512" cy="2088232"/>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ru-RU" b="1" dirty="0" err="1" smtClean="0">
                <a:solidFill>
                  <a:schemeClr val="tx1"/>
                </a:solidFill>
              </a:rPr>
              <a:t>Блж</a:t>
            </a:r>
            <a:r>
              <a:rPr lang="ru-RU" b="1" dirty="0" smtClean="0">
                <a:solidFill>
                  <a:schemeClr val="tx1"/>
                </a:solidFill>
              </a:rPr>
              <a:t> </a:t>
            </a:r>
            <a:r>
              <a:rPr lang="ru-RU" b="1" dirty="0" err="1" smtClean="0">
                <a:solidFill>
                  <a:schemeClr val="tx1"/>
                </a:solidFill>
              </a:rPr>
              <a:t>Феофилакт</a:t>
            </a:r>
            <a:r>
              <a:rPr lang="ru-RU" b="1" dirty="0" smtClean="0">
                <a:solidFill>
                  <a:schemeClr val="tx1"/>
                </a:solidFill>
              </a:rPr>
              <a:t> </a:t>
            </a:r>
            <a:r>
              <a:rPr lang="ru-RU" b="1" dirty="0">
                <a:solidFill>
                  <a:schemeClr val="tx1"/>
                </a:solidFill>
              </a:rPr>
              <a:t>- «</a:t>
            </a:r>
            <a:r>
              <a:rPr lang="ru-RU" b="1" i="1" dirty="0">
                <a:solidFill>
                  <a:schemeClr val="tx1"/>
                </a:solidFill>
              </a:rPr>
              <a:t>Некоторые под весьма высокой горой разумеют страсть корыстолюбия, в которую враг старается вовлечь Иисуса; но они неверно думают. Ибо дьявол явился Ему чувственно</a:t>
            </a:r>
            <a:r>
              <a:rPr lang="ru-RU" b="1" dirty="0">
                <a:solidFill>
                  <a:schemeClr val="tx1"/>
                </a:solidFill>
              </a:rPr>
              <a:t>»</a:t>
            </a:r>
          </a:p>
        </p:txBody>
      </p:sp>
      <p:sp>
        <p:nvSpPr>
          <p:cNvPr id="17" name="Скругленный прямоугольник 16"/>
          <p:cNvSpPr/>
          <p:nvPr/>
        </p:nvSpPr>
        <p:spPr>
          <a:xfrm>
            <a:off x="81750" y="5733256"/>
            <a:ext cx="4922298" cy="101495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b="1" dirty="0" err="1" smtClean="0">
                <a:solidFill>
                  <a:schemeClr val="tx1"/>
                </a:solidFill>
              </a:rPr>
              <a:t>Блж</a:t>
            </a:r>
            <a:r>
              <a:rPr lang="ru-RU" b="1" dirty="0" smtClean="0">
                <a:solidFill>
                  <a:schemeClr val="tx1"/>
                </a:solidFill>
              </a:rPr>
              <a:t>. Иероним</a:t>
            </a:r>
            <a:r>
              <a:rPr lang="ru-RU" b="1" dirty="0">
                <a:solidFill>
                  <a:schemeClr val="tx1"/>
                </a:solidFill>
              </a:rPr>
              <a:t>: «</a:t>
            </a:r>
            <a:r>
              <a:rPr lang="ru-RU" b="1" i="1" dirty="0">
                <a:solidFill>
                  <a:schemeClr val="tx1"/>
                </a:solidFill>
              </a:rPr>
              <a:t>Дьявол с гордостью и высокомерием говорит так по своему хвастовству, а не потому, что имеет власть во всем мире</a:t>
            </a:r>
            <a:r>
              <a:rPr lang="ru-RU" b="1" dirty="0">
                <a:solidFill>
                  <a:schemeClr val="tx1"/>
                </a:solidFill>
              </a:rPr>
              <a:t>». </a:t>
            </a:r>
          </a:p>
        </p:txBody>
      </p:sp>
      <p:sp>
        <p:nvSpPr>
          <p:cNvPr id="18" name="Скругленный прямоугольник 17"/>
          <p:cNvSpPr/>
          <p:nvPr/>
        </p:nvSpPr>
        <p:spPr>
          <a:xfrm>
            <a:off x="5508104" y="5805263"/>
            <a:ext cx="3537390" cy="94294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b="1" dirty="0" err="1">
                <a:solidFill>
                  <a:schemeClr val="tx1"/>
                </a:solidFill>
              </a:rPr>
              <a:t>Феофилакт</a:t>
            </a:r>
            <a:r>
              <a:rPr lang="ru-RU" b="1" dirty="0">
                <a:solidFill>
                  <a:schemeClr val="tx1"/>
                </a:solidFill>
              </a:rPr>
              <a:t>: «</a:t>
            </a:r>
            <a:r>
              <a:rPr lang="ru-RU" b="1" i="1" dirty="0">
                <a:solidFill>
                  <a:schemeClr val="tx1"/>
                </a:solidFill>
              </a:rPr>
              <a:t>В силу своей гордости он считает мир своею собственностью</a:t>
            </a:r>
            <a:r>
              <a:rPr lang="ru-RU" b="1" dirty="0" smtClean="0">
                <a:solidFill>
                  <a:schemeClr val="tx1"/>
                </a:solidFill>
              </a:rPr>
              <a:t>»</a:t>
            </a:r>
            <a:endParaRPr lang="ru-RU" b="1" dirty="0">
              <a:solidFill>
                <a:schemeClr val="tx1"/>
              </a:solidFill>
            </a:endParaRPr>
          </a:p>
        </p:txBody>
      </p:sp>
      <p:pic>
        <p:nvPicPr>
          <p:cNvPr id="4102" name="Picture 6" descr="I:\лекции по Н. З\6\иди за мною сатана.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70770" y="809253"/>
            <a:ext cx="4762500" cy="39433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19" name="Скругленный прямоугольник 18"/>
          <p:cNvSpPr/>
          <p:nvPr/>
        </p:nvSpPr>
        <p:spPr>
          <a:xfrm>
            <a:off x="395536" y="4941168"/>
            <a:ext cx="8496944" cy="155932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b="1" dirty="0" err="1">
                <a:solidFill>
                  <a:schemeClr val="tx1"/>
                </a:solidFill>
              </a:rPr>
              <a:t>Зигабен</a:t>
            </a:r>
            <a:r>
              <a:rPr lang="ru-RU" b="1" dirty="0">
                <a:solidFill>
                  <a:schemeClr val="tx1"/>
                </a:solidFill>
              </a:rPr>
              <a:t>: </a:t>
            </a:r>
            <a:r>
              <a:rPr lang="ru-RU" b="1" dirty="0" smtClean="0">
                <a:solidFill>
                  <a:schemeClr val="tx1"/>
                </a:solidFill>
              </a:rPr>
              <a:t>«</a:t>
            </a:r>
            <a:r>
              <a:rPr lang="ru-RU" b="1" i="1" dirty="0" smtClean="0">
                <a:solidFill>
                  <a:schemeClr val="tx1"/>
                </a:solidFill>
              </a:rPr>
              <a:t>В </a:t>
            </a:r>
            <a:r>
              <a:rPr lang="ru-RU" b="1" i="1" dirty="0">
                <a:solidFill>
                  <a:schemeClr val="tx1"/>
                </a:solidFill>
              </a:rPr>
              <a:t>первых искушениях Он терпеливо отвечал; но когда заметил, что тот бесстыдно ищет себе божеского поклонения и требует божеской чести, тогда упрекнул его, говоря: отойди, </a:t>
            </a:r>
            <a:r>
              <a:rPr lang="ru-RU" b="1" i="1" dirty="0" err="1">
                <a:solidFill>
                  <a:schemeClr val="tx1"/>
                </a:solidFill>
              </a:rPr>
              <a:t>сатано</a:t>
            </a:r>
            <a:r>
              <a:rPr lang="ru-RU" b="1" i="1" dirty="0">
                <a:solidFill>
                  <a:schemeClr val="tx1"/>
                </a:solidFill>
              </a:rPr>
              <a:t>, – т.е. удались, </a:t>
            </a:r>
            <a:r>
              <a:rPr lang="ru-RU" b="1" i="1" dirty="0" smtClean="0">
                <a:solidFill>
                  <a:schemeClr val="tx1"/>
                </a:solidFill>
              </a:rPr>
              <a:t>противник</a:t>
            </a:r>
            <a:r>
              <a:rPr lang="ru-RU" b="1" dirty="0" smtClean="0">
                <a:solidFill>
                  <a:schemeClr val="tx1"/>
                </a:solidFill>
              </a:rPr>
              <a:t>…. </a:t>
            </a:r>
            <a:r>
              <a:rPr lang="ru-RU" b="1" i="1" dirty="0">
                <a:solidFill>
                  <a:schemeClr val="tx1"/>
                </a:solidFill>
              </a:rPr>
              <a:t>иди за Мною, </a:t>
            </a:r>
            <a:r>
              <a:rPr lang="ru-RU" b="1" i="1" dirty="0" err="1">
                <a:solidFill>
                  <a:schemeClr val="tx1"/>
                </a:solidFill>
              </a:rPr>
              <a:t>сатано</a:t>
            </a:r>
            <a:r>
              <a:rPr lang="ru-RU" b="1" i="1" dirty="0">
                <a:solidFill>
                  <a:schemeClr val="tx1"/>
                </a:solidFill>
              </a:rPr>
              <a:t>» означают: «удались от Моих взоров, потому что находящийся сзади кого-нибудь бывает для того невидим</a:t>
            </a:r>
            <a:r>
              <a:rPr lang="ru-RU" b="1" dirty="0" smtClean="0">
                <a:solidFill>
                  <a:schemeClr val="tx1"/>
                </a:solidFill>
              </a:rPr>
              <a:t>»</a:t>
            </a:r>
            <a:endParaRPr lang="ru-RU" b="1" dirty="0">
              <a:solidFill>
                <a:schemeClr val="tx1"/>
              </a:solidFill>
            </a:endParaRPr>
          </a:p>
        </p:txBody>
      </p:sp>
      <p:sp>
        <p:nvSpPr>
          <p:cNvPr id="20" name="Скругленный прямоугольник 19"/>
          <p:cNvSpPr/>
          <p:nvPr/>
        </p:nvSpPr>
        <p:spPr>
          <a:xfrm>
            <a:off x="467544" y="5553236"/>
            <a:ext cx="8280920" cy="119497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b="1" dirty="0" err="1">
                <a:solidFill>
                  <a:schemeClr val="tx1"/>
                </a:solidFill>
              </a:rPr>
              <a:t>Зигабен</a:t>
            </a:r>
            <a:r>
              <a:rPr lang="ru-RU" b="1" i="1" dirty="0">
                <a:solidFill>
                  <a:schemeClr val="tx1"/>
                </a:solidFill>
              </a:rPr>
              <a:t>: «до времени означает до времени козней иудейских, потому что тогда он опять боролся, но не сам, а чрез иудеев, как бы чрез некоторого рода органы. Три искушения победил Господь, именно: чревоугодия, тщеславия и любостяжания. Они составляют основы всех страстей»</a:t>
            </a:r>
            <a:endParaRPr lang="ru-RU" b="1" dirty="0">
              <a:solidFill>
                <a:schemeClr val="tx1"/>
              </a:solidFill>
            </a:endParaRPr>
          </a:p>
        </p:txBody>
      </p:sp>
      <p:sp>
        <p:nvSpPr>
          <p:cNvPr id="21" name="Скругленный прямоугольник 20"/>
          <p:cNvSpPr/>
          <p:nvPr/>
        </p:nvSpPr>
        <p:spPr>
          <a:xfrm>
            <a:off x="236060" y="5085184"/>
            <a:ext cx="8512404" cy="1663029"/>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lIns="0" rIns="0" rtlCol="0" anchor="ctr"/>
          <a:lstStyle/>
          <a:p>
            <a:pPr algn="ctr"/>
            <a:r>
              <a:rPr lang="ru-RU" b="1" dirty="0" err="1" smtClean="0">
                <a:solidFill>
                  <a:schemeClr val="tx1"/>
                </a:solidFill>
              </a:rPr>
              <a:t>Свт</a:t>
            </a:r>
            <a:r>
              <a:rPr lang="ru-RU" b="1" dirty="0" smtClean="0">
                <a:solidFill>
                  <a:schemeClr val="tx1"/>
                </a:solidFill>
              </a:rPr>
              <a:t>. Иоанн Златоуст</a:t>
            </a:r>
            <a:r>
              <a:rPr lang="ru-RU" b="1" dirty="0">
                <a:solidFill>
                  <a:schemeClr val="tx1"/>
                </a:solidFill>
              </a:rPr>
              <a:t>:</a:t>
            </a:r>
            <a:r>
              <a:rPr lang="ru-RU" b="1" i="1" dirty="0">
                <a:solidFill>
                  <a:schemeClr val="tx1"/>
                </a:solidFill>
              </a:rPr>
              <a:t> «Мне кажется, что он, упомянув о главных искушениях, сказал: «все», потому что в этих искушениях заключаются и все другие. В самом деле, источниками всех бесчисленных зол являются следующие три порока: служение чреву, тщеславие, чрезмерное пристрастие к богатству. Зная это, и гнусный искуситель сильнейшее искушение, т. е. желание большего, сберег к </a:t>
            </a:r>
            <a:r>
              <a:rPr lang="ru-RU" b="1" i="1" dirty="0" smtClean="0">
                <a:solidFill>
                  <a:schemeClr val="tx1"/>
                </a:solidFill>
              </a:rPr>
              <a:t>концу»</a:t>
            </a:r>
            <a:endParaRPr lang="ru-RU" dirty="0">
              <a:solidFill>
                <a:schemeClr val="tx1"/>
              </a:solidFill>
            </a:endParaRPr>
          </a:p>
        </p:txBody>
      </p:sp>
    </p:spTree>
    <p:extLst>
      <p:ext uri="{BB962C8B-B14F-4D97-AF65-F5344CB8AC3E}">
        <p14:creationId xmlns:p14="http://schemas.microsoft.com/office/powerpoint/2010/main" val="32927054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childTnLst>
                          </p:cTn>
                        </p:par>
                        <p:par>
                          <p:cTn id="16" fill="hold">
                            <p:stCondLst>
                              <p:cond delay="500"/>
                            </p:stCondLst>
                            <p:childTnLst>
                              <p:par>
                                <p:cTn id="17" presetID="14" presetClass="entr" presetSubtype="10" fill="hold" grpId="0" nodeType="afterEffect">
                                  <p:stCondLst>
                                    <p:cond delay="3000"/>
                                  </p:stCondLst>
                                  <p:childTnLst>
                                    <p:set>
                                      <p:cBhvr>
                                        <p:cTn id="18" dur="1" fill="hold">
                                          <p:stCondLst>
                                            <p:cond delay="0"/>
                                          </p:stCondLst>
                                        </p:cTn>
                                        <p:tgtEl>
                                          <p:spTgt spid="6"/>
                                        </p:tgtEl>
                                        <p:attrNameLst>
                                          <p:attrName>style.visibility</p:attrName>
                                        </p:attrNameLst>
                                      </p:cBhvr>
                                      <p:to>
                                        <p:strVal val="visible"/>
                                      </p:to>
                                    </p:set>
                                    <p:animEffect transition="in" filter="randombar(horizont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randombar(horizontal)">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xit" presetSubtype="0" fill="hold" grpId="1" nodeType="clickEffect">
                                  <p:stCondLst>
                                    <p:cond delay="0"/>
                                  </p:stCondLst>
                                  <p:childTnLst>
                                    <p:animEffect transition="out" filter="fade">
                                      <p:cBhvr>
                                        <p:cTn id="28" dur="750"/>
                                        <p:tgtEl>
                                          <p:spTgt spid="6"/>
                                        </p:tgtEl>
                                      </p:cBhvr>
                                    </p:animEffect>
                                    <p:anim calcmode="lin" valueType="num">
                                      <p:cBhvr>
                                        <p:cTn id="29" dur="750"/>
                                        <p:tgtEl>
                                          <p:spTgt spid="6"/>
                                        </p:tgtEl>
                                        <p:attrNameLst>
                                          <p:attrName>ppt_x</p:attrName>
                                        </p:attrNameLst>
                                      </p:cBhvr>
                                      <p:tavLst>
                                        <p:tav tm="0">
                                          <p:val>
                                            <p:strVal val="ppt_x"/>
                                          </p:val>
                                        </p:tav>
                                        <p:tav tm="100000">
                                          <p:val>
                                            <p:strVal val="ppt_x"/>
                                          </p:val>
                                        </p:tav>
                                      </p:tavLst>
                                    </p:anim>
                                    <p:anim calcmode="lin" valueType="num">
                                      <p:cBhvr>
                                        <p:cTn id="30" dur="750"/>
                                        <p:tgtEl>
                                          <p:spTgt spid="6"/>
                                        </p:tgtEl>
                                        <p:attrNameLst>
                                          <p:attrName>ppt_y</p:attrName>
                                        </p:attrNameLst>
                                      </p:cBhvr>
                                      <p:tavLst>
                                        <p:tav tm="0">
                                          <p:val>
                                            <p:strVal val="ppt_y"/>
                                          </p:val>
                                        </p:tav>
                                        <p:tav tm="100000">
                                          <p:val>
                                            <p:strVal val="ppt_y+.1"/>
                                          </p:val>
                                        </p:tav>
                                      </p:tavLst>
                                    </p:anim>
                                    <p:set>
                                      <p:cBhvr>
                                        <p:cTn id="31" dur="1" fill="hold">
                                          <p:stCondLst>
                                            <p:cond delay="749"/>
                                          </p:stCondLst>
                                        </p:cTn>
                                        <p:tgtEl>
                                          <p:spTgt spid="6"/>
                                        </p:tgtEl>
                                        <p:attrNameLst>
                                          <p:attrName>style.visibility</p:attrName>
                                        </p:attrNameLst>
                                      </p:cBhvr>
                                      <p:to>
                                        <p:strVal val="hidden"/>
                                      </p:to>
                                    </p:set>
                                  </p:childTnLst>
                                </p:cTn>
                              </p:par>
                              <p:par>
                                <p:cTn id="32" presetID="42" presetClass="exit" presetSubtype="0" fill="hold" grpId="1" nodeType="withEffect">
                                  <p:stCondLst>
                                    <p:cond delay="0"/>
                                  </p:stCondLst>
                                  <p:childTnLst>
                                    <p:animEffect transition="out" filter="fade">
                                      <p:cBhvr>
                                        <p:cTn id="33" dur="750"/>
                                        <p:tgtEl>
                                          <p:spTgt spid="5"/>
                                        </p:tgtEl>
                                      </p:cBhvr>
                                    </p:animEffect>
                                    <p:anim calcmode="lin" valueType="num">
                                      <p:cBhvr>
                                        <p:cTn id="34" dur="750"/>
                                        <p:tgtEl>
                                          <p:spTgt spid="5"/>
                                        </p:tgtEl>
                                        <p:attrNameLst>
                                          <p:attrName>ppt_x</p:attrName>
                                        </p:attrNameLst>
                                      </p:cBhvr>
                                      <p:tavLst>
                                        <p:tav tm="0">
                                          <p:val>
                                            <p:strVal val="ppt_x"/>
                                          </p:val>
                                        </p:tav>
                                        <p:tav tm="100000">
                                          <p:val>
                                            <p:strVal val="ppt_x"/>
                                          </p:val>
                                        </p:tav>
                                      </p:tavLst>
                                    </p:anim>
                                    <p:anim calcmode="lin" valueType="num">
                                      <p:cBhvr>
                                        <p:cTn id="35" dur="750"/>
                                        <p:tgtEl>
                                          <p:spTgt spid="5"/>
                                        </p:tgtEl>
                                        <p:attrNameLst>
                                          <p:attrName>ppt_y</p:attrName>
                                        </p:attrNameLst>
                                      </p:cBhvr>
                                      <p:tavLst>
                                        <p:tav tm="0">
                                          <p:val>
                                            <p:strVal val="ppt_y"/>
                                          </p:val>
                                        </p:tav>
                                        <p:tav tm="100000">
                                          <p:val>
                                            <p:strVal val="ppt_y+.1"/>
                                          </p:val>
                                        </p:tav>
                                      </p:tavLst>
                                    </p:anim>
                                    <p:set>
                                      <p:cBhvr>
                                        <p:cTn id="36" dur="1" fill="hold">
                                          <p:stCondLst>
                                            <p:cond delay="749"/>
                                          </p:stCondLst>
                                        </p:cTn>
                                        <p:tgtEl>
                                          <p:spTgt spid="5"/>
                                        </p:tgtEl>
                                        <p:attrNameLst>
                                          <p:attrName>style.visibility</p:attrName>
                                        </p:attrNameLst>
                                      </p:cBhvr>
                                      <p:to>
                                        <p:strVal val="hidden"/>
                                      </p:to>
                                    </p:set>
                                  </p:childTnLst>
                                </p:cTn>
                              </p:par>
                              <p:par>
                                <p:cTn id="37" presetID="42" presetClass="exit" presetSubtype="0" fill="hold" grpId="1" nodeType="withEffect">
                                  <p:stCondLst>
                                    <p:cond delay="0"/>
                                  </p:stCondLst>
                                  <p:childTnLst>
                                    <p:animEffect transition="out" filter="fade">
                                      <p:cBhvr>
                                        <p:cTn id="38" dur="750"/>
                                        <p:tgtEl>
                                          <p:spTgt spid="7"/>
                                        </p:tgtEl>
                                      </p:cBhvr>
                                    </p:animEffect>
                                    <p:anim calcmode="lin" valueType="num">
                                      <p:cBhvr>
                                        <p:cTn id="39" dur="750"/>
                                        <p:tgtEl>
                                          <p:spTgt spid="7"/>
                                        </p:tgtEl>
                                        <p:attrNameLst>
                                          <p:attrName>ppt_x</p:attrName>
                                        </p:attrNameLst>
                                      </p:cBhvr>
                                      <p:tavLst>
                                        <p:tav tm="0">
                                          <p:val>
                                            <p:strVal val="ppt_x"/>
                                          </p:val>
                                        </p:tav>
                                        <p:tav tm="100000">
                                          <p:val>
                                            <p:strVal val="ppt_x"/>
                                          </p:val>
                                        </p:tav>
                                      </p:tavLst>
                                    </p:anim>
                                    <p:anim calcmode="lin" valueType="num">
                                      <p:cBhvr>
                                        <p:cTn id="40" dur="750"/>
                                        <p:tgtEl>
                                          <p:spTgt spid="7"/>
                                        </p:tgtEl>
                                        <p:attrNameLst>
                                          <p:attrName>ppt_y</p:attrName>
                                        </p:attrNameLst>
                                      </p:cBhvr>
                                      <p:tavLst>
                                        <p:tav tm="0">
                                          <p:val>
                                            <p:strVal val="ppt_y"/>
                                          </p:val>
                                        </p:tav>
                                        <p:tav tm="100000">
                                          <p:val>
                                            <p:strVal val="ppt_y+.1"/>
                                          </p:val>
                                        </p:tav>
                                      </p:tavLst>
                                    </p:anim>
                                    <p:set>
                                      <p:cBhvr>
                                        <p:cTn id="41" dur="1" fill="hold">
                                          <p:stCondLst>
                                            <p:cond delay="749"/>
                                          </p:stCondLst>
                                        </p:cTn>
                                        <p:tgtEl>
                                          <p:spTgt spid="7"/>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barn(inVertical)">
                                      <p:cBhvr>
                                        <p:cTn id="46" dur="500"/>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barn(inVertical)">
                                      <p:cBhvr>
                                        <p:cTn id="51" dur="500"/>
                                        <p:tgtEl>
                                          <p:spTgt spid="9"/>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barn(inVertical)">
                                      <p:cBhvr>
                                        <p:cTn id="56" dur="500"/>
                                        <p:tgtEl>
                                          <p:spTgt spid="10"/>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xit" presetSubtype="0" fill="hold" grpId="1" nodeType="clickEffect">
                                  <p:stCondLst>
                                    <p:cond delay="0"/>
                                  </p:stCondLst>
                                  <p:childTnLst>
                                    <p:animEffect transition="out" filter="fade">
                                      <p:cBhvr>
                                        <p:cTn id="60" dur="500"/>
                                        <p:tgtEl>
                                          <p:spTgt spid="8"/>
                                        </p:tgtEl>
                                      </p:cBhvr>
                                    </p:animEffect>
                                    <p:set>
                                      <p:cBhvr>
                                        <p:cTn id="61" dur="1" fill="hold">
                                          <p:stCondLst>
                                            <p:cond delay="499"/>
                                          </p:stCondLst>
                                        </p:cTn>
                                        <p:tgtEl>
                                          <p:spTgt spid="8"/>
                                        </p:tgtEl>
                                        <p:attrNameLst>
                                          <p:attrName>style.visibility</p:attrName>
                                        </p:attrNameLst>
                                      </p:cBhvr>
                                      <p:to>
                                        <p:strVal val="hidden"/>
                                      </p:to>
                                    </p:set>
                                  </p:childTnLst>
                                </p:cTn>
                              </p:par>
                              <p:par>
                                <p:cTn id="62" presetID="10" presetClass="exit" presetSubtype="0" fill="hold" grpId="1" nodeType="withEffect">
                                  <p:stCondLst>
                                    <p:cond delay="0"/>
                                  </p:stCondLst>
                                  <p:childTnLst>
                                    <p:animEffect transition="out" filter="fade">
                                      <p:cBhvr>
                                        <p:cTn id="63" dur="500"/>
                                        <p:tgtEl>
                                          <p:spTgt spid="9"/>
                                        </p:tgtEl>
                                      </p:cBhvr>
                                    </p:animEffect>
                                    <p:set>
                                      <p:cBhvr>
                                        <p:cTn id="64" dur="1" fill="hold">
                                          <p:stCondLst>
                                            <p:cond delay="499"/>
                                          </p:stCondLst>
                                        </p:cTn>
                                        <p:tgtEl>
                                          <p:spTgt spid="9"/>
                                        </p:tgtEl>
                                        <p:attrNameLst>
                                          <p:attrName>style.visibility</p:attrName>
                                        </p:attrNameLst>
                                      </p:cBhvr>
                                      <p:to>
                                        <p:strVal val="hidden"/>
                                      </p:to>
                                    </p:set>
                                  </p:childTnLst>
                                </p:cTn>
                              </p:par>
                              <p:par>
                                <p:cTn id="65" presetID="10" presetClass="exit" presetSubtype="0" fill="hold" grpId="1" nodeType="withEffect">
                                  <p:stCondLst>
                                    <p:cond delay="0"/>
                                  </p:stCondLst>
                                  <p:childTnLst>
                                    <p:animEffect transition="out" filter="fade">
                                      <p:cBhvr>
                                        <p:cTn id="66" dur="500"/>
                                        <p:tgtEl>
                                          <p:spTgt spid="10"/>
                                        </p:tgtEl>
                                      </p:cBhvr>
                                    </p:animEffect>
                                    <p:set>
                                      <p:cBhvr>
                                        <p:cTn id="67" dur="1" fill="hold">
                                          <p:stCondLst>
                                            <p:cond delay="499"/>
                                          </p:stCondLst>
                                        </p:cTn>
                                        <p:tgtEl>
                                          <p:spTgt spid="10"/>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31" presetClass="entr" presetSubtype="0" fill="hold" nodeType="clickEffect">
                                  <p:stCondLst>
                                    <p:cond delay="0"/>
                                  </p:stCondLst>
                                  <p:childTnLst>
                                    <p:set>
                                      <p:cBhvr>
                                        <p:cTn id="71" dur="1" fill="hold">
                                          <p:stCondLst>
                                            <p:cond delay="0"/>
                                          </p:stCondLst>
                                        </p:cTn>
                                        <p:tgtEl>
                                          <p:spTgt spid="4098"/>
                                        </p:tgtEl>
                                        <p:attrNameLst>
                                          <p:attrName>style.visibility</p:attrName>
                                        </p:attrNameLst>
                                      </p:cBhvr>
                                      <p:to>
                                        <p:strVal val="visible"/>
                                      </p:to>
                                    </p:set>
                                    <p:anim calcmode="lin" valueType="num">
                                      <p:cBhvr>
                                        <p:cTn id="72" dur="750" fill="hold"/>
                                        <p:tgtEl>
                                          <p:spTgt spid="4098"/>
                                        </p:tgtEl>
                                        <p:attrNameLst>
                                          <p:attrName>ppt_w</p:attrName>
                                        </p:attrNameLst>
                                      </p:cBhvr>
                                      <p:tavLst>
                                        <p:tav tm="0">
                                          <p:val>
                                            <p:fltVal val="0"/>
                                          </p:val>
                                        </p:tav>
                                        <p:tav tm="100000">
                                          <p:val>
                                            <p:strVal val="#ppt_w"/>
                                          </p:val>
                                        </p:tav>
                                      </p:tavLst>
                                    </p:anim>
                                    <p:anim calcmode="lin" valueType="num">
                                      <p:cBhvr>
                                        <p:cTn id="73" dur="750" fill="hold"/>
                                        <p:tgtEl>
                                          <p:spTgt spid="4098"/>
                                        </p:tgtEl>
                                        <p:attrNameLst>
                                          <p:attrName>ppt_h</p:attrName>
                                        </p:attrNameLst>
                                      </p:cBhvr>
                                      <p:tavLst>
                                        <p:tav tm="0">
                                          <p:val>
                                            <p:fltVal val="0"/>
                                          </p:val>
                                        </p:tav>
                                        <p:tav tm="100000">
                                          <p:val>
                                            <p:strVal val="#ppt_h"/>
                                          </p:val>
                                        </p:tav>
                                      </p:tavLst>
                                    </p:anim>
                                    <p:anim calcmode="lin" valueType="num">
                                      <p:cBhvr>
                                        <p:cTn id="74" dur="750" fill="hold"/>
                                        <p:tgtEl>
                                          <p:spTgt spid="4098"/>
                                        </p:tgtEl>
                                        <p:attrNameLst>
                                          <p:attrName>style.rotation</p:attrName>
                                        </p:attrNameLst>
                                      </p:cBhvr>
                                      <p:tavLst>
                                        <p:tav tm="0">
                                          <p:val>
                                            <p:fltVal val="90"/>
                                          </p:val>
                                        </p:tav>
                                        <p:tav tm="100000">
                                          <p:val>
                                            <p:fltVal val="0"/>
                                          </p:val>
                                        </p:tav>
                                      </p:tavLst>
                                    </p:anim>
                                    <p:animEffect transition="in" filter="fade">
                                      <p:cBhvr>
                                        <p:cTn id="75" dur="750"/>
                                        <p:tgtEl>
                                          <p:spTgt spid="4098"/>
                                        </p:tgtEl>
                                      </p:cBhvr>
                                    </p:animEffect>
                                  </p:childTnLst>
                                </p:cTn>
                              </p:par>
                              <p:par>
                                <p:cTn id="76" presetID="31" presetClass="entr" presetSubtype="0" fill="hold" grpId="0" nodeType="withEffect">
                                  <p:stCondLst>
                                    <p:cond delay="0"/>
                                  </p:stCondLst>
                                  <p:childTnLst>
                                    <p:set>
                                      <p:cBhvr>
                                        <p:cTn id="77" dur="1" fill="hold">
                                          <p:stCondLst>
                                            <p:cond delay="0"/>
                                          </p:stCondLst>
                                        </p:cTn>
                                        <p:tgtEl>
                                          <p:spTgt spid="11"/>
                                        </p:tgtEl>
                                        <p:attrNameLst>
                                          <p:attrName>style.visibility</p:attrName>
                                        </p:attrNameLst>
                                      </p:cBhvr>
                                      <p:to>
                                        <p:strVal val="visible"/>
                                      </p:to>
                                    </p:set>
                                    <p:anim calcmode="lin" valueType="num">
                                      <p:cBhvr>
                                        <p:cTn id="78" dur="750" fill="hold"/>
                                        <p:tgtEl>
                                          <p:spTgt spid="11"/>
                                        </p:tgtEl>
                                        <p:attrNameLst>
                                          <p:attrName>ppt_w</p:attrName>
                                        </p:attrNameLst>
                                      </p:cBhvr>
                                      <p:tavLst>
                                        <p:tav tm="0">
                                          <p:val>
                                            <p:fltVal val="0"/>
                                          </p:val>
                                        </p:tav>
                                        <p:tav tm="100000">
                                          <p:val>
                                            <p:strVal val="#ppt_w"/>
                                          </p:val>
                                        </p:tav>
                                      </p:tavLst>
                                    </p:anim>
                                    <p:anim calcmode="lin" valueType="num">
                                      <p:cBhvr>
                                        <p:cTn id="79" dur="750" fill="hold"/>
                                        <p:tgtEl>
                                          <p:spTgt spid="11"/>
                                        </p:tgtEl>
                                        <p:attrNameLst>
                                          <p:attrName>ppt_h</p:attrName>
                                        </p:attrNameLst>
                                      </p:cBhvr>
                                      <p:tavLst>
                                        <p:tav tm="0">
                                          <p:val>
                                            <p:fltVal val="0"/>
                                          </p:val>
                                        </p:tav>
                                        <p:tav tm="100000">
                                          <p:val>
                                            <p:strVal val="#ppt_h"/>
                                          </p:val>
                                        </p:tav>
                                      </p:tavLst>
                                    </p:anim>
                                    <p:anim calcmode="lin" valueType="num">
                                      <p:cBhvr>
                                        <p:cTn id="80" dur="750" fill="hold"/>
                                        <p:tgtEl>
                                          <p:spTgt spid="11"/>
                                        </p:tgtEl>
                                        <p:attrNameLst>
                                          <p:attrName>style.rotation</p:attrName>
                                        </p:attrNameLst>
                                      </p:cBhvr>
                                      <p:tavLst>
                                        <p:tav tm="0">
                                          <p:val>
                                            <p:fltVal val="90"/>
                                          </p:val>
                                        </p:tav>
                                        <p:tav tm="100000">
                                          <p:val>
                                            <p:fltVal val="0"/>
                                          </p:val>
                                        </p:tav>
                                      </p:tavLst>
                                    </p:anim>
                                    <p:animEffect transition="in" filter="fade">
                                      <p:cBhvr>
                                        <p:cTn id="81" dur="750"/>
                                        <p:tgtEl>
                                          <p:spTgt spid="11"/>
                                        </p:tgtEl>
                                      </p:cBhvr>
                                    </p:animEffect>
                                  </p:childTnLst>
                                </p:cTn>
                              </p:par>
                            </p:childTnLst>
                          </p:cTn>
                        </p:par>
                      </p:childTnLst>
                    </p:cTn>
                  </p:par>
                  <p:par>
                    <p:cTn id="82" fill="hold">
                      <p:stCondLst>
                        <p:cond delay="indefinite"/>
                      </p:stCondLst>
                      <p:childTnLst>
                        <p:par>
                          <p:cTn id="83" fill="hold">
                            <p:stCondLst>
                              <p:cond delay="0"/>
                            </p:stCondLst>
                            <p:childTnLst>
                              <p:par>
                                <p:cTn id="84" presetID="31" presetClass="entr" presetSubtype="0" fill="hold" grpId="0" nodeType="clickEffect">
                                  <p:stCondLst>
                                    <p:cond delay="0"/>
                                  </p:stCondLst>
                                  <p:childTnLst>
                                    <p:set>
                                      <p:cBhvr>
                                        <p:cTn id="85" dur="1" fill="hold">
                                          <p:stCondLst>
                                            <p:cond delay="0"/>
                                          </p:stCondLst>
                                        </p:cTn>
                                        <p:tgtEl>
                                          <p:spTgt spid="12"/>
                                        </p:tgtEl>
                                        <p:attrNameLst>
                                          <p:attrName>style.visibility</p:attrName>
                                        </p:attrNameLst>
                                      </p:cBhvr>
                                      <p:to>
                                        <p:strVal val="visible"/>
                                      </p:to>
                                    </p:set>
                                    <p:anim calcmode="lin" valueType="num">
                                      <p:cBhvr>
                                        <p:cTn id="86" dur="750" fill="hold"/>
                                        <p:tgtEl>
                                          <p:spTgt spid="12"/>
                                        </p:tgtEl>
                                        <p:attrNameLst>
                                          <p:attrName>ppt_w</p:attrName>
                                        </p:attrNameLst>
                                      </p:cBhvr>
                                      <p:tavLst>
                                        <p:tav tm="0">
                                          <p:val>
                                            <p:fltVal val="0"/>
                                          </p:val>
                                        </p:tav>
                                        <p:tav tm="100000">
                                          <p:val>
                                            <p:strVal val="#ppt_w"/>
                                          </p:val>
                                        </p:tav>
                                      </p:tavLst>
                                    </p:anim>
                                    <p:anim calcmode="lin" valueType="num">
                                      <p:cBhvr>
                                        <p:cTn id="87" dur="750" fill="hold"/>
                                        <p:tgtEl>
                                          <p:spTgt spid="12"/>
                                        </p:tgtEl>
                                        <p:attrNameLst>
                                          <p:attrName>ppt_h</p:attrName>
                                        </p:attrNameLst>
                                      </p:cBhvr>
                                      <p:tavLst>
                                        <p:tav tm="0">
                                          <p:val>
                                            <p:fltVal val="0"/>
                                          </p:val>
                                        </p:tav>
                                        <p:tav tm="100000">
                                          <p:val>
                                            <p:strVal val="#ppt_h"/>
                                          </p:val>
                                        </p:tav>
                                      </p:tavLst>
                                    </p:anim>
                                    <p:anim calcmode="lin" valueType="num">
                                      <p:cBhvr>
                                        <p:cTn id="88" dur="750" fill="hold"/>
                                        <p:tgtEl>
                                          <p:spTgt spid="12"/>
                                        </p:tgtEl>
                                        <p:attrNameLst>
                                          <p:attrName>style.rotation</p:attrName>
                                        </p:attrNameLst>
                                      </p:cBhvr>
                                      <p:tavLst>
                                        <p:tav tm="0">
                                          <p:val>
                                            <p:fltVal val="90"/>
                                          </p:val>
                                        </p:tav>
                                        <p:tav tm="100000">
                                          <p:val>
                                            <p:fltVal val="0"/>
                                          </p:val>
                                        </p:tav>
                                      </p:tavLst>
                                    </p:anim>
                                    <p:animEffect transition="in" filter="fade">
                                      <p:cBhvr>
                                        <p:cTn id="89" dur="750"/>
                                        <p:tgtEl>
                                          <p:spTgt spid="12"/>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grpId="0" nodeType="clickEffect">
                                  <p:stCondLst>
                                    <p:cond delay="0"/>
                                  </p:stCondLst>
                                  <p:childTnLst>
                                    <p:set>
                                      <p:cBhvr>
                                        <p:cTn id="93" dur="1" fill="hold">
                                          <p:stCondLst>
                                            <p:cond delay="0"/>
                                          </p:stCondLst>
                                        </p:cTn>
                                        <p:tgtEl>
                                          <p:spTgt spid="13"/>
                                        </p:tgtEl>
                                        <p:attrNameLst>
                                          <p:attrName>style.visibility</p:attrName>
                                        </p:attrNameLst>
                                      </p:cBhvr>
                                      <p:to>
                                        <p:strVal val="visible"/>
                                      </p:to>
                                    </p:set>
                                    <p:animEffect transition="in" filter="wipe(down)">
                                      <p:cBhvr>
                                        <p:cTn id="94" dur="500"/>
                                        <p:tgtEl>
                                          <p:spTgt spid="13"/>
                                        </p:tgtEl>
                                      </p:cBhvr>
                                    </p:animEffect>
                                  </p:childTnLst>
                                </p:cTn>
                              </p:par>
                              <p:par>
                                <p:cTn id="95" presetID="2" presetClass="exit" presetSubtype="4" fill="hold" grpId="1" nodeType="withEffect">
                                  <p:stCondLst>
                                    <p:cond delay="0"/>
                                  </p:stCondLst>
                                  <p:childTnLst>
                                    <p:anim calcmode="lin" valueType="num">
                                      <p:cBhvr additive="base">
                                        <p:cTn id="96" dur="500"/>
                                        <p:tgtEl>
                                          <p:spTgt spid="11"/>
                                        </p:tgtEl>
                                        <p:attrNameLst>
                                          <p:attrName>ppt_x</p:attrName>
                                        </p:attrNameLst>
                                      </p:cBhvr>
                                      <p:tavLst>
                                        <p:tav tm="0">
                                          <p:val>
                                            <p:strVal val="ppt_x"/>
                                          </p:val>
                                        </p:tav>
                                        <p:tav tm="100000">
                                          <p:val>
                                            <p:strVal val="ppt_x"/>
                                          </p:val>
                                        </p:tav>
                                      </p:tavLst>
                                    </p:anim>
                                    <p:anim calcmode="lin" valueType="num">
                                      <p:cBhvr additive="base">
                                        <p:cTn id="97" dur="500"/>
                                        <p:tgtEl>
                                          <p:spTgt spid="11"/>
                                        </p:tgtEl>
                                        <p:attrNameLst>
                                          <p:attrName>ppt_y</p:attrName>
                                        </p:attrNameLst>
                                      </p:cBhvr>
                                      <p:tavLst>
                                        <p:tav tm="0">
                                          <p:val>
                                            <p:strVal val="ppt_y"/>
                                          </p:val>
                                        </p:tav>
                                        <p:tav tm="100000">
                                          <p:val>
                                            <p:strVal val="1+ppt_h/2"/>
                                          </p:val>
                                        </p:tav>
                                      </p:tavLst>
                                    </p:anim>
                                    <p:set>
                                      <p:cBhvr>
                                        <p:cTn id="98" dur="1" fill="hold">
                                          <p:stCondLst>
                                            <p:cond delay="499"/>
                                          </p:stCondLst>
                                        </p:cTn>
                                        <p:tgtEl>
                                          <p:spTgt spid="11"/>
                                        </p:tgtEl>
                                        <p:attrNameLst>
                                          <p:attrName>style.visibility</p:attrName>
                                        </p:attrNameLst>
                                      </p:cBhvr>
                                      <p:to>
                                        <p:strVal val="hidden"/>
                                      </p:to>
                                    </p:set>
                                  </p:childTnLst>
                                </p:cTn>
                              </p:par>
                              <p:par>
                                <p:cTn id="99" presetID="2" presetClass="exit" presetSubtype="1" fill="hold" grpId="1" nodeType="withEffect">
                                  <p:stCondLst>
                                    <p:cond delay="0"/>
                                  </p:stCondLst>
                                  <p:childTnLst>
                                    <p:anim calcmode="lin" valueType="num">
                                      <p:cBhvr additive="base">
                                        <p:cTn id="100" dur="500"/>
                                        <p:tgtEl>
                                          <p:spTgt spid="12"/>
                                        </p:tgtEl>
                                        <p:attrNameLst>
                                          <p:attrName>ppt_x</p:attrName>
                                        </p:attrNameLst>
                                      </p:cBhvr>
                                      <p:tavLst>
                                        <p:tav tm="0">
                                          <p:val>
                                            <p:strVal val="ppt_x"/>
                                          </p:val>
                                        </p:tav>
                                        <p:tav tm="100000">
                                          <p:val>
                                            <p:strVal val="ppt_x"/>
                                          </p:val>
                                        </p:tav>
                                      </p:tavLst>
                                    </p:anim>
                                    <p:anim calcmode="lin" valueType="num">
                                      <p:cBhvr additive="base">
                                        <p:cTn id="101" dur="500"/>
                                        <p:tgtEl>
                                          <p:spTgt spid="12"/>
                                        </p:tgtEl>
                                        <p:attrNameLst>
                                          <p:attrName>ppt_y</p:attrName>
                                        </p:attrNameLst>
                                      </p:cBhvr>
                                      <p:tavLst>
                                        <p:tav tm="0">
                                          <p:val>
                                            <p:strVal val="ppt_y"/>
                                          </p:val>
                                        </p:tav>
                                        <p:tav tm="100000">
                                          <p:val>
                                            <p:strVal val="0-ppt_h/2"/>
                                          </p:val>
                                        </p:tav>
                                      </p:tavLst>
                                    </p:anim>
                                    <p:set>
                                      <p:cBhvr>
                                        <p:cTn id="102" dur="1" fill="hold">
                                          <p:stCondLst>
                                            <p:cond delay="499"/>
                                          </p:stCondLst>
                                        </p:cTn>
                                        <p:tgtEl>
                                          <p:spTgt spid="12"/>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42" presetClass="exit" presetSubtype="0" fill="hold" nodeType="clickEffect">
                                  <p:stCondLst>
                                    <p:cond delay="0"/>
                                  </p:stCondLst>
                                  <p:childTnLst>
                                    <p:animEffect transition="out" filter="fade">
                                      <p:cBhvr>
                                        <p:cTn id="106" dur="750"/>
                                        <p:tgtEl>
                                          <p:spTgt spid="4098"/>
                                        </p:tgtEl>
                                      </p:cBhvr>
                                    </p:animEffect>
                                    <p:anim calcmode="lin" valueType="num">
                                      <p:cBhvr>
                                        <p:cTn id="107" dur="750"/>
                                        <p:tgtEl>
                                          <p:spTgt spid="4098"/>
                                        </p:tgtEl>
                                        <p:attrNameLst>
                                          <p:attrName>ppt_x</p:attrName>
                                        </p:attrNameLst>
                                      </p:cBhvr>
                                      <p:tavLst>
                                        <p:tav tm="0">
                                          <p:val>
                                            <p:strVal val="ppt_x"/>
                                          </p:val>
                                        </p:tav>
                                        <p:tav tm="100000">
                                          <p:val>
                                            <p:strVal val="ppt_x"/>
                                          </p:val>
                                        </p:tav>
                                      </p:tavLst>
                                    </p:anim>
                                    <p:anim calcmode="lin" valueType="num">
                                      <p:cBhvr>
                                        <p:cTn id="108" dur="750"/>
                                        <p:tgtEl>
                                          <p:spTgt spid="4098"/>
                                        </p:tgtEl>
                                        <p:attrNameLst>
                                          <p:attrName>ppt_y</p:attrName>
                                        </p:attrNameLst>
                                      </p:cBhvr>
                                      <p:tavLst>
                                        <p:tav tm="0">
                                          <p:val>
                                            <p:strVal val="ppt_y"/>
                                          </p:val>
                                        </p:tav>
                                        <p:tav tm="100000">
                                          <p:val>
                                            <p:strVal val="ppt_y+.1"/>
                                          </p:val>
                                        </p:tav>
                                      </p:tavLst>
                                    </p:anim>
                                    <p:set>
                                      <p:cBhvr>
                                        <p:cTn id="109" dur="1" fill="hold">
                                          <p:stCondLst>
                                            <p:cond delay="749"/>
                                          </p:stCondLst>
                                        </p:cTn>
                                        <p:tgtEl>
                                          <p:spTgt spid="4098"/>
                                        </p:tgtEl>
                                        <p:attrNameLst>
                                          <p:attrName>style.visibility</p:attrName>
                                        </p:attrNameLst>
                                      </p:cBhvr>
                                      <p:to>
                                        <p:strVal val="hidden"/>
                                      </p:to>
                                    </p:set>
                                  </p:childTnLst>
                                </p:cTn>
                              </p:par>
                              <p:par>
                                <p:cTn id="110" presetID="42" presetClass="exit" presetSubtype="0" fill="hold" grpId="1" nodeType="withEffect">
                                  <p:stCondLst>
                                    <p:cond delay="0"/>
                                  </p:stCondLst>
                                  <p:childTnLst>
                                    <p:animEffect transition="out" filter="fade">
                                      <p:cBhvr>
                                        <p:cTn id="111" dur="750"/>
                                        <p:tgtEl>
                                          <p:spTgt spid="13"/>
                                        </p:tgtEl>
                                      </p:cBhvr>
                                    </p:animEffect>
                                    <p:anim calcmode="lin" valueType="num">
                                      <p:cBhvr>
                                        <p:cTn id="112" dur="750"/>
                                        <p:tgtEl>
                                          <p:spTgt spid="13"/>
                                        </p:tgtEl>
                                        <p:attrNameLst>
                                          <p:attrName>ppt_x</p:attrName>
                                        </p:attrNameLst>
                                      </p:cBhvr>
                                      <p:tavLst>
                                        <p:tav tm="0">
                                          <p:val>
                                            <p:strVal val="ppt_x"/>
                                          </p:val>
                                        </p:tav>
                                        <p:tav tm="100000">
                                          <p:val>
                                            <p:strVal val="ppt_x"/>
                                          </p:val>
                                        </p:tav>
                                      </p:tavLst>
                                    </p:anim>
                                    <p:anim calcmode="lin" valueType="num">
                                      <p:cBhvr>
                                        <p:cTn id="113" dur="750"/>
                                        <p:tgtEl>
                                          <p:spTgt spid="13"/>
                                        </p:tgtEl>
                                        <p:attrNameLst>
                                          <p:attrName>ppt_y</p:attrName>
                                        </p:attrNameLst>
                                      </p:cBhvr>
                                      <p:tavLst>
                                        <p:tav tm="0">
                                          <p:val>
                                            <p:strVal val="ppt_y"/>
                                          </p:val>
                                        </p:tav>
                                        <p:tav tm="100000">
                                          <p:val>
                                            <p:strVal val="ppt_y+.1"/>
                                          </p:val>
                                        </p:tav>
                                      </p:tavLst>
                                    </p:anim>
                                    <p:set>
                                      <p:cBhvr>
                                        <p:cTn id="114" dur="1" fill="hold">
                                          <p:stCondLst>
                                            <p:cond delay="749"/>
                                          </p:stCondLst>
                                        </p:cTn>
                                        <p:tgtEl>
                                          <p:spTgt spid="13"/>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nodeType="clickEffect">
                                  <p:stCondLst>
                                    <p:cond delay="0"/>
                                  </p:stCondLst>
                                  <p:childTnLst>
                                    <p:set>
                                      <p:cBhvr>
                                        <p:cTn id="118" dur="1" fill="hold">
                                          <p:stCondLst>
                                            <p:cond delay="0"/>
                                          </p:stCondLst>
                                        </p:cTn>
                                        <p:tgtEl>
                                          <p:spTgt spid="4099"/>
                                        </p:tgtEl>
                                        <p:attrNameLst>
                                          <p:attrName>style.visibility</p:attrName>
                                        </p:attrNameLst>
                                      </p:cBhvr>
                                      <p:to>
                                        <p:strVal val="visible"/>
                                      </p:to>
                                    </p:set>
                                    <p:animEffect transition="in" filter="fade">
                                      <p:cBhvr>
                                        <p:cTn id="119" dur="750"/>
                                        <p:tgtEl>
                                          <p:spTgt spid="4099"/>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14"/>
                                        </p:tgtEl>
                                        <p:attrNameLst>
                                          <p:attrName>style.visibility</p:attrName>
                                        </p:attrNameLst>
                                      </p:cBhvr>
                                      <p:to>
                                        <p:strVal val="visible"/>
                                      </p:to>
                                    </p:set>
                                    <p:animEffect transition="in" filter="fade">
                                      <p:cBhvr>
                                        <p:cTn id="124" dur="500"/>
                                        <p:tgtEl>
                                          <p:spTgt spid="14"/>
                                        </p:tgtEl>
                                      </p:cBhvr>
                                    </p:animEffect>
                                  </p:childTnLst>
                                </p:cTn>
                              </p:par>
                            </p:childTnLst>
                          </p:cTn>
                        </p:par>
                      </p:childTnLst>
                    </p:cTn>
                  </p:par>
                  <p:par>
                    <p:cTn id="125" fill="hold">
                      <p:stCondLst>
                        <p:cond delay="indefinite"/>
                      </p:stCondLst>
                      <p:childTnLst>
                        <p:par>
                          <p:cTn id="126" fill="hold">
                            <p:stCondLst>
                              <p:cond delay="0"/>
                            </p:stCondLst>
                            <p:childTnLst>
                              <p:par>
                                <p:cTn id="127" presetID="10" presetClass="entr" presetSubtype="0" fill="hold" grpId="0" nodeType="clickEffect">
                                  <p:stCondLst>
                                    <p:cond delay="0"/>
                                  </p:stCondLst>
                                  <p:childTnLst>
                                    <p:set>
                                      <p:cBhvr>
                                        <p:cTn id="128" dur="1" fill="hold">
                                          <p:stCondLst>
                                            <p:cond delay="0"/>
                                          </p:stCondLst>
                                        </p:cTn>
                                        <p:tgtEl>
                                          <p:spTgt spid="15"/>
                                        </p:tgtEl>
                                        <p:attrNameLst>
                                          <p:attrName>style.visibility</p:attrName>
                                        </p:attrNameLst>
                                      </p:cBhvr>
                                      <p:to>
                                        <p:strVal val="visible"/>
                                      </p:to>
                                    </p:set>
                                    <p:animEffect transition="in" filter="fade">
                                      <p:cBhvr>
                                        <p:cTn id="129" dur="500"/>
                                        <p:tgtEl>
                                          <p:spTgt spid="15"/>
                                        </p:tgtEl>
                                      </p:cBhvr>
                                    </p:animEffect>
                                  </p:childTnLst>
                                </p:cTn>
                              </p:par>
                            </p:childTnLst>
                          </p:cTn>
                        </p:par>
                      </p:childTnLst>
                    </p:cTn>
                  </p:par>
                  <p:par>
                    <p:cTn id="130" fill="hold">
                      <p:stCondLst>
                        <p:cond delay="indefinite"/>
                      </p:stCondLst>
                      <p:childTnLst>
                        <p:par>
                          <p:cTn id="131" fill="hold">
                            <p:stCondLst>
                              <p:cond delay="0"/>
                            </p:stCondLst>
                            <p:childTnLst>
                              <p:par>
                                <p:cTn id="132" presetID="21" presetClass="exit" presetSubtype="3" fill="hold" nodeType="clickEffect">
                                  <p:stCondLst>
                                    <p:cond delay="0"/>
                                  </p:stCondLst>
                                  <p:childTnLst>
                                    <p:animEffect transition="out" filter="wheel(3)">
                                      <p:cBhvr>
                                        <p:cTn id="133" dur="500"/>
                                        <p:tgtEl>
                                          <p:spTgt spid="4099"/>
                                        </p:tgtEl>
                                      </p:cBhvr>
                                    </p:animEffect>
                                    <p:set>
                                      <p:cBhvr>
                                        <p:cTn id="134" dur="1" fill="hold">
                                          <p:stCondLst>
                                            <p:cond delay="499"/>
                                          </p:stCondLst>
                                        </p:cTn>
                                        <p:tgtEl>
                                          <p:spTgt spid="4099"/>
                                        </p:tgtEl>
                                        <p:attrNameLst>
                                          <p:attrName>style.visibility</p:attrName>
                                        </p:attrNameLst>
                                      </p:cBhvr>
                                      <p:to>
                                        <p:strVal val="hidden"/>
                                      </p:to>
                                    </p:set>
                                  </p:childTnLst>
                                </p:cTn>
                              </p:par>
                              <p:par>
                                <p:cTn id="135" presetID="21" presetClass="exit" presetSubtype="3" fill="hold" grpId="1" nodeType="withEffect">
                                  <p:stCondLst>
                                    <p:cond delay="0"/>
                                  </p:stCondLst>
                                  <p:childTnLst>
                                    <p:animEffect transition="out" filter="wheel(3)">
                                      <p:cBhvr>
                                        <p:cTn id="136" dur="500"/>
                                        <p:tgtEl>
                                          <p:spTgt spid="14"/>
                                        </p:tgtEl>
                                      </p:cBhvr>
                                    </p:animEffect>
                                    <p:set>
                                      <p:cBhvr>
                                        <p:cTn id="137" dur="1" fill="hold">
                                          <p:stCondLst>
                                            <p:cond delay="499"/>
                                          </p:stCondLst>
                                        </p:cTn>
                                        <p:tgtEl>
                                          <p:spTgt spid="14"/>
                                        </p:tgtEl>
                                        <p:attrNameLst>
                                          <p:attrName>style.visibility</p:attrName>
                                        </p:attrNameLst>
                                      </p:cBhvr>
                                      <p:to>
                                        <p:strVal val="hidden"/>
                                      </p:to>
                                    </p:set>
                                  </p:childTnLst>
                                </p:cTn>
                              </p:par>
                              <p:par>
                                <p:cTn id="138" presetID="21" presetClass="exit" presetSubtype="3" fill="hold" grpId="1" nodeType="withEffect">
                                  <p:stCondLst>
                                    <p:cond delay="0"/>
                                  </p:stCondLst>
                                  <p:childTnLst>
                                    <p:animEffect transition="out" filter="wheel(3)">
                                      <p:cBhvr>
                                        <p:cTn id="139" dur="500"/>
                                        <p:tgtEl>
                                          <p:spTgt spid="15"/>
                                        </p:tgtEl>
                                      </p:cBhvr>
                                    </p:animEffect>
                                    <p:set>
                                      <p:cBhvr>
                                        <p:cTn id="140" dur="1" fill="hold">
                                          <p:stCondLst>
                                            <p:cond delay="499"/>
                                          </p:stCondLst>
                                        </p:cTn>
                                        <p:tgtEl>
                                          <p:spTgt spid="15"/>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8" presetClass="entr" presetSubtype="16" fill="hold" nodeType="clickEffect">
                                  <p:stCondLst>
                                    <p:cond delay="0"/>
                                  </p:stCondLst>
                                  <p:childTnLst>
                                    <p:set>
                                      <p:cBhvr>
                                        <p:cTn id="144" dur="1" fill="hold">
                                          <p:stCondLst>
                                            <p:cond delay="0"/>
                                          </p:stCondLst>
                                        </p:cTn>
                                        <p:tgtEl>
                                          <p:spTgt spid="4101"/>
                                        </p:tgtEl>
                                        <p:attrNameLst>
                                          <p:attrName>style.visibility</p:attrName>
                                        </p:attrNameLst>
                                      </p:cBhvr>
                                      <p:to>
                                        <p:strVal val="visible"/>
                                      </p:to>
                                    </p:set>
                                    <p:animEffect transition="in" filter="diamond(in)">
                                      <p:cBhvr>
                                        <p:cTn id="145" dur="500"/>
                                        <p:tgtEl>
                                          <p:spTgt spid="4101"/>
                                        </p:tgtEl>
                                      </p:cBhvr>
                                    </p:animEffect>
                                  </p:childTnLst>
                                </p:cTn>
                              </p:par>
                            </p:childTnLst>
                          </p:cTn>
                        </p:par>
                      </p:childTnLst>
                    </p:cTn>
                  </p:par>
                  <p:par>
                    <p:cTn id="146" fill="hold">
                      <p:stCondLst>
                        <p:cond delay="indefinite"/>
                      </p:stCondLst>
                      <p:childTnLst>
                        <p:par>
                          <p:cTn id="147" fill="hold">
                            <p:stCondLst>
                              <p:cond delay="0"/>
                            </p:stCondLst>
                            <p:childTnLst>
                              <p:par>
                                <p:cTn id="148" presetID="6" presetClass="entr" presetSubtype="16" fill="hold" grpId="0" nodeType="clickEffect">
                                  <p:stCondLst>
                                    <p:cond delay="0"/>
                                  </p:stCondLst>
                                  <p:childTnLst>
                                    <p:set>
                                      <p:cBhvr>
                                        <p:cTn id="149" dur="1" fill="hold">
                                          <p:stCondLst>
                                            <p:cond delay="0"/>
                                          </p:stCondLst>
                                        </p:cTn>
                                        <p:tgtEl>
                                          <p:spTgt spid="16"/>
                                        </p:tgtEl>
                                        <p:attrNameLst>
                                          <p:attrName>style.visibility</p:attrName>
                                        </p:attrNameLst>
                                      </p:cBhvr>
                                      <p:to>
                                        <p:strVal val="visible"/>
                                      </p:to>
                                    </p:set>
                                    <p:animEffect transition="in" filter="circle(in)">
                                      <p:cBhvr>
                                        <p:cTn id="150" dur="500"/>
                                        <p:tgtEl>
                                          <p:spTgt spid="16"/>
                                        </p:tgtEl>
                                      </p:cBhvr>
                                    </p:animEffect>
                                  </p:childTnLst>
                                </p:cTn>
                              </p:par>
                            </p:childTnLst>
                          </p:cTn>
                        </p:par>
                      </p:childTnLst>
                    </p:cTn>
                  </p:par>
                  <p:par>
                    <p:cTn id="151" fill="hold">
                      <p:stCondLst>
                        <p:cond delay="indefinite"/>
                      </p:stCondLst>
                      <p:childTnLst>
                        <p:par>
                          <p:cTn id="152" fill="hold">
                            <p:stCondLst>
                              <p:cond delay="0"/>
                            </p:stCondLst>
                            <p:childTnLst>
                              <p:par>
                                <p:cTn id="153" presetID="42" presetClass="exit" presetSubtype="0" fill="hold" grpId="1" nodeType="clickEffect">
                                  <p:stCondLst>
                                    <p:cond delay="0"/>
                                  </p:stCondLst>
                                  <p:childTnLst>
                                    <p:animEffect transition="out" filter="fade">
                                      <p:cBhvr>
                                        <p:cTn id="154" dur="750"/>
                                        <p:tgtEl>
                                          <p:spTgt spid="16"/>
                                        </p:tgtEl>
                                      </p:cBhvr>
                                    </p:animEffect>
                                    <p:anim calcmode="lin" valueType="num">
                                      <p:cBhvr>
                                        <p:cTn id="155" dur="750"/>
                                        <p:tgtEl>
                                          <p:spTgt spid="16"/>
                                        </p:tgtEl>
                                        <p:attrNameLst>
                                          <p:attrName>ppt_x</p:attrName>
                                        </p:attrNameLst>
                                      </p:cBhvr>
                                      <p:tavLst>
                                        <p:tav tm="0">
                                          <p:val>
                                            <p:strVal val="ppt_x"/>
                                          </p:val>
                                        </p:tav>
                                        <p:tav tm="100000">
                                          <p:val>
                                            <p:strVal val="ppt_x"/>
                                          </p:val>
                                        </p:tav>
                                      </p:tavLst>
                                    </p:anim>
                                    <p:anim calcmode="lin" valueType="num">
                                      <p:cBhvr>
                                        <p:cTn id="156" dur="750"/>
                                        <p:tgtEl>
                                          <p:spTgt spid="16"/>
                                        </p:tgtEl>
                                        <p:attrNameLst>
                                          <p:attrName>ppt_y</p:attrName>
                                        </p:attrNameLst>
                                      </p:cBhvr>
                                      <p:tavLst>
                                        <p:tav tm="0">
                                          <p:val>
                                            <p:strVal val="ppt_y"/>
                                          </p:val>
                                        </p:tav>
                                        <p:tav tm="100000">
                                          <p:val>
                                            <p:strVal val="ppt_y+.1"/>
                                          </p:val>
                                        </p:tav>
                                      </p:tavLst>
                                    </p:anim>
                                    <p:set>
                                      <p:cBhvr>
                                        <p:cTn id="157" dur="1" fill="hold">
                                          <p:stCondLst>
                                            <p:cond delay="749"/>
                                          </p:stCondLst>
                                        </p:cTn>
                                        <p:tgtEl>
                                          <p:spTgt spid="16"/>
                                        </p:tgtEl>
                                        <p:attrNameLst>
                                          <p:attrName>style.visibility</p:attrName>
                                        </p:attrNameLst>
                                      </p:cBhvr>
                                      <p:to>
                                        <p:strVal val="hidden"/>
                                      </p:to>
                                    </p:set>
                                  </p:childTnLst>
                                </p:cTn>
                              </p:par>
                            </p:childTnLst>
                          </p:cTn>
                        </p:par>
                      </p:childTnLst>
                    </p:cTn>
                  </p:par>
                  <p:par>
                    <p:cTn id="158" fill="hold">
                      <p:stCondLst>
                        <p:cond delay="indefinite"/>
                      </p:stCondLst>
                      <p:childTnLst>
                        <p:par>
                          <p:cTn id="159" fill="hold">
                            <p:stCondLst>
                              <p:cond delay="0"/>
                            </p:stCondLst>
                            <p:childTnLst>
                              <p:par>
                                <p:cTn id="160" presetID="2" presetClass="entr" presetSubtype="4" fill="hold" grpId="0" nodeType="clickEffect">
                                  <p:stCondLst>
                                    <p:cond delay="0"/>
                                  </p:stCondLst>
                                  <p:childTnLst>
                                    <p:set>
                                      <p:cBhvr>
                                        <p:cTn id="161" dur="1" fill="hold">
                                          <p:stCondLst>
                                            <p:cond delay="0"/>
                                          </p:stCondLst>
                                        </p:cTn>
                                        <p:tgtEl>
                                          <p:spTgt spid="18"/>
                                        </p:tgtEl>
                                        <p:attrNameLst>
                                          <p:attrName>style.visibility</p:attrName>
                                        </p:attrNameLst>
                                      </p:cBhvr>
                                      <p:to>
                                        <p:strVal val="visible"/>
                                      </p:to>
                                    </p:set>
                                    <p:anim calcmode="lin" valueType="num">
                                      <p:cBhvr additive="base">
                                        <p:cTn id="162" dur="500" fill="hold"/>
                                        <p:tgtEl>
                                          <p:spTgt spid="18"/>
                                        </p:tgtEl>
                                        <p:attrNameLst>
                                          <p:attrName>ppt_x</p:attrName>
                                        </p:attrNameLst>
                                      </p:cBhvr>
                                      <p:tavLst>
                                        <p:tav tm="0">
                                          <p:val>
                                            <p:strVal val="#ppt_x"/>
                                          </p:val>
                                        </p:tav>
                                        <p:tav tm="100000">
                                          <p:val>
                                            <p:strVal val="#ppt_x"/>
                                          </p:val>
                                        </p:tav>
                                      </p:tavLst>
                                    </p:anim>
                                    <p:anim calcmode="lin" valueType="num">
                                      <p:cBhvr additive="base">
                                        <p:cTn id="163" dur="500" fill="hold"/>
                                        <p:tgtEl>
                                          <p:spTgt spid="18"/>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17"/>
                                        </p:tgtEl>
                                        <p:attrNameLst>
                                          <p:attrName>style.visibility</p:attrName>
                                        </p:attrNameLst>
                                      </p:cBhvr>
                                      <p:to>
                                        <p:strVal val="visible"/>
                                      </p:to>
                                    </p:set>
                                    <p:anim calcmode="lin" valueType="num">
                                      <p:cBhvr additive="base">
                                        <p:cTn id="166" dur="500" fill="hold"/>
                                        <p:tgtEl>
                                          <p:spTgt spid="17"/>
                                        </p:tgtEl>
                                        <p:attrNameLst>
                                          <p:attrName>ppt_x</p:attrName>
                                        </p:attrNameLst>
                                      </p:cBhvr>
                                      <p:tavLst>
                                        <p:tav tm="0">
                                          <p:val>
                                            <p:strVal val="#ppt_x"/>
                                          </p:val>
                                        </p:tav>
                                        <p:tav tm="100000">
                                          <p:val>
                                            <p:strVal val="#ppt_x"/>
                                          </p:val>
                                        </p:tav>
                                      </p:tavLst>
                                    </p:anim>
                                    <p:anim calcmode="lin" valueType="num">
                                      <p:cBhvr additive="base">
                                        <p:cTn id="16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68" fill="hold">
                      <p:stCondLst>
                        <p:cond delay="indefinite"/>
                      </p:stCondLst>
                      <p:childTnLst>
                        <p:par>
                          <p:cTn id="169" fill="hold">
                            <p:stCondLst>
                              <p:cond delay="0"/>
                            </p:stCondLst>
                            <p:childTnLst>
                              <p:par>
                                <p:cTn id="170" presetID="26" presetClass="exit" presetSubtype="0" fill="hold" grpId="1" nodeType="clickEffect">
                                  <p:stCondLst>
                                    <p:cond delay="0"/>
                                  </p:stCondLst>
                                  <p:childTnLst>
                                    <p:animEffect transition="out" filter="wipe(down)">
                                      <p:cBhvr>
                                        <p:cTn id="171" dur="68" accel="50000">
                                          <p:stCondLst>
                                            <p:cond delay="682"/>
                                          </p:stCondLst>
                                        </p:cTn>
                                        <p:tgtEl>
                                          <p:spTgt spid="18"/>
                                        </p:tgtEl>
                                      </p:cBhvr>
                                    </p:animEffect>
                                    <p:anim calcmode="lin" valueType="num">
                                      <p:cBhvr>
                                        <p:cTn id="172" dur="683" tmFilter="0,0; 0.14,0.31; 0.43,0.73; 0.71,0.91; 1.0,1.0">
                                          <p:stCondLst>
                                            <p:cond delay="0"/>
                                          </p:stCondLst>
                                        </p:cTn>
                                        <p:tgtEl>
                                          <p:spTgt spid="18"/>
                                        </p:tgtEl>
                                        <p:attrNameLst>
                                          <p:attrName>ppt_x</p:attrName>
                                        </p:attrNameLst>
                                      </p:cBhvr>
                                      <p:tavLst>
                                        <p:tav tm="0">
                                          <p:val>
                                            <p:strVal val="ppt_x"/>
                                          </p:val>
                                        </p:tav>
                                        <p:tav tm="100000">
                                          <p:val>
                                            <p:strVal val="#ppt_x+0.25"/>
                                          </p:val>
                                        </p:tav>
                                      </p:tavLst>
                                    </p:anim>
                                    <p:anim calcmode="lin" valueType="num">
                                      <p:cBhvr>
                                        <p:cTn id="173" dur="67">
                                          <p:stCondLst>
                                            <p:cond delay="683"/>
                                          </p:stCondLst>
                                        </p:cTn>
                                        <p:tgtEl>
                                          <p:spTgt spid="18"/>
                                        </p:tgtEl>
                                        <p:attrNameLst>
                                          <p:attrName>ppt_x</p:attrName>
                                        </p:attrNameLst>
                                      </p:cBhvr>
                                      <p:tavLst>
                                        <p:tav tm="0">
                                          <p:val>
                                            <p:strVal val="ppt_x"/>
                                          </p:val>
                                        </p:tav>
                                        <p:tav tm="100000">
                                          <p:val>
                                            <p:strVal val="ppt_x"/>
                                          </p:val>
                                        </p:tav>
                                      </p:tavLst>
                                    </p:anim>
                                    <p:anim calcmode="lin" valueType="num">
                                      <p:cBhvr>
                                        <p:cTn id="174" dur="249" tmFilter="0.0,0.0;0.25,0.07;0.50,0.2;0.75,0.467;1.0,1.0">
                                          <p:stCondLst>
                                            <p:cond delay="0"/>
                                          </p:stCondLst>
                                        </p:cTn>
                                        <p:tgtEl>
                                          <p:spTgt spid="18"/>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75" dur="249" tmFilter="0, 0; 0.125,0.2665; 0.25,0.4; 0.375,0.465; 0.5,0.5;  0.625,0.535; 0.75,0.6; 0.875,0.7335; 1,1">
                                          <p:stCondLst>
                                            <p:cond delay="249"/>
                                          </p:stCondLst>
                                        </p:cTn>
                                        <p:tgtEl>
                                          <p:spTgt spid="18"/>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76" dur="124" tmFilter="0, 0; 0.125,0.2665; 0.25,0.4; 0.375,0.465; 0.5,0.5;  0.625,0.535; 0.75,0.6; 0.875,0.7335; 1,1">
                                          <p:stCondLst>
                                            <p:cond delay="496"/>
                                          </p:stCondLst>
                                        </p:cTn>
                                        <p:tgtEl>
                                          <p:spTgt spid="18"/>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77" dur="61" tmFilter="0, 0; 0.125,0.2665; 0.25,0.4; 0.375,0.465; 0.5,0.5;  0.625,0.535; 0.75,0.6; 0.875,0.7335; 1,1">
                                          <p:stCondLst>
                                            <p:cond delay="621"/>
                                          </p:stCondLst>
                                        </p:cTn>
                                        <p:tgtEl>
                                          <p:spTgt spid="18"/>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78" dur="68" accel="50000">
                                          <p:stCondLst>
                                            <p:cond delay="682"/>
                                          </p:stCondLst>
                                        </p:cTn>
                                        <p:tgtEl>
                                          <p:spTgt spid="18"/>
                                        </p:tgtEl>
                                        <p:attrNameLst>
                                          <p:attrName>ppt_y</p:attrName>
                                        </p:attrNameLst>
                                      </p:cBhvr>
                                      <p:tavLst>
                                        <p:tav tm="0">
                                          <p:val>
                                            <p:strVal val="ppt_y"/>
                                          </p:val>
                                        </p:tav>
                                        <p:tav tm="100000">
                                          <p:val>
                                            <p:strVal val="ppt_y+ppt_h"/>
                                          </p:val>
                                        </p:tav>
                                      </p:tavLst>
                                    </p:anim>
                                    <p:animScale>
                                      <p:cBhvr>
                                        <p:cTn id="179" dur="10">
                                          <p:stCondLst>
                                            <p:cond delay="232"/>
                                          </p:stCondLst>
                                        </p:cTn>
                                        <p:tgtEl>
                                          <p:spTgt spid="18"/>
                                        </p:tgtEl>
                                      </p:cBhvr>
                                      <p:to x="100000" y="60000"/>
                                    </p:animScale>
                                    <p:animScale>
                                      <p:cBhvr>
                                        <p:cTn id="180" dur="62" decel="50000">
                                          <p:stCondLst>
                                            <p:cond delay="242"/>
                                          </p:stCondLst>
                                        </p:cTn>
                                        <p:tgtEl>
                                          <p:spTgt spid="18"/>
                                        </p:tgtEl>
                                      </p:cBhvr>
                                      <p:to x="100000" y="100000"/>
                                    </p:animScale>
                                    <p:animScale>
                                      <p:cBhvr>
                                        <p:cTn id="181" dur="10">
                                          <p:stCondLst>
                                            <p:cond delay="492"/>
                                          </p:stCondLst>
                                        </p:cTn>
                                        <p:tgtEl>
                                          <p:spTgt spid="18"/>
                                        </p:tgtEl>
                                      </p:cBhvr>
                                      <p:to x="100000" y="80000"/>
                                    </p:animScale>
                                    <p:animScale>
                                      <p:cBhvr>
                                        <p:cTn id="182" dur="62" decel="50000">
                                          <p:stCondLst>
                                            <p:cond delay="502"/>
                                          </p:stCondLst>
                                        </p:cTn>
                                        <p:tgtEl>
                                          <p:spTgt spid="18"/>
                                        </p:tgtEl>
                                      </p:cBhvr>
                                      <p:to x="100000" y="100000"/>
                                    </p:animScale>
                                    <p:animScale>
                                      <p:cBhvr>
                                        <p:cTn id="183" dur="10">
                                          <p:stCondLst>
                                            <p:cond delay="616"/>
                                          </p:stCondLst>
                                        </p:cTn>
                                        <p:tgtEl>
                                          <p:spTgt spid="18"/>
                                        </p:tgtEl>
                                      </p:cBhvr>
                                      <p:to x="100000" y="90000"/>
                                    </p:animScale>
                                    <p:animScale>
                                      <p:cBhvr>
                                        <p:cTn id="184" dur="62" decel="50000">
                                          <p:stCondLst>
                                            <p:cond delay="625"/>
                                          </p:stCondLst>
                                        </p:cTn>
                                        <p:tgtEl>
                                          <p:spTgt spid="18"/>
                                        </p:tgtEl>
                                      </p:cBhvr>
                                      <p:to x="100000" y="100000"/>
                                    </p:animScale>
                                    <p:animScale>
                                      <p:cBhvr>
                                        <p:cTn id="185" dur="10">
                                          <p:stCondLst>
                                            <p:cond delay="678"/>
                                          </p:stCondLst>
                                        </p:cTn>
                                        <p:tgtEl>
                                          <p:spTgt spid="18"/>
                                        </p:tgtEl>
                                      </p:cBhvr>
                                      <p:to x="100000" y="95000"/>
                                    </p:animScale>
                                    <p:animScale>
                                      <p:cBhvr>
                                        <p:cTn id="186" dur="62" decel="50000">
                                          <p:stCondLst>
                                            <p:cond delay="688"/>
                                          </p:stCondLst>
                                        </p:cTn>
                                        <p:tgtEl>
                                          <p:spTgt spid="18"/>
                                        </p:tgtEl>
                                      </p:cBhvr>
                                      <p:to x="100000" y="100000"/>
                                    </p:animScale>
                                    <p:set>
                                      <p:cBhvr>
                                        <p:cTn id="187" dur="1" fill="hold">
                                          <p:stCondLst>
                                            <p:cond delay="749"/>
                                          </p:stCondLst>
                                        </p:cTn>
                                        <p:tgtEl>
                                          <p:spTgt spid="18"/>
                                        </p:tgtEl>
                                        <p:attrNameLst>
                                          <p:attrName>style.visibility</p:attrName>
                                        </p:attrNameLst>
                                      </p:cBhvr>
                                      <p:to>
                                        <p:strVal val="hidden"/>
                                      </p:to>
                                    </p:set>
                                  </p:childTnLst>
                                </p:cTn>
                              </p:par>
                            </p:childTnLst>
                          </p:cTn>
                        </p:par>
                      </p:childTnLst>
                    </p:cTn>
                  </p:par>
                  <p:par>
                    <p:cTn id="188" fill="hold">
                      <p:stCondLst>
                        <p:cond delay="indefinite"/>
                      </p:stCondLst>
                      <p:childTnLst>
                        <p:par>
                          <p:cTn id="189" fill="hold">
                            <p:stCondLst>
                              <p:cond delay="0"/>
                            </p:stCondLst>
                            <p:childTnLst>
                              <p:par>
                                <p:cTn id="190" presetID="14" presetClass="exit" presetSubtype="10" fill="hold" nodeType="clickEffect">
                                  <p:stCondLst>
                                    <p:cond delay="0"/>
                                  </p:stCondLst>
                                  <p:childTnLst>
                                    <p:animEffect transition="out" filter="randombar(horizontal)">
                                      <p:cBhvr>
                                        <p:cTn id="191" dur="500"/>
                                        <p:tgtEl>
                                          <p:spTgt spid="4101"/>
                                        </p:tgtEl>
                                      </p:cBhvr>
                                    </p:animEffect>
                                    <p:set>
                                      <p:cBhvr>
                                        <p:cTn id="192" dur="1" fill="hold">
                                          <p:stCondLst>
                                            <p:cond delay="499"/>
                                          </p:stCondLst>
                                        </p:cTn>
                                        <p:tgtEl>
                                          <p:spTgt spid="4101"/>
                                        </p:tgtEl>
                                        <p:attrNameLst>
                                          <p:attrName>style.visibility</p:attrName>
                                        </p:attrNameLst>
                                      </p:cBhvr>
                                      <p:to>
                                        <p:strVal val="hidden"/>
                                      </p:to>
                                    </p:set>
                                  </p:childTnLst>
                                </p:cTn>
                              </p:par>
                              <p:par>
                                <p:cTn id="193" presetID="26" presetClass="exit" presetSubtype="0" fill="hold" grpId="1" nodeType="withEffect">
                                  <p:stCondLst>
                                    <p:cond delay="0"/>
                                  </p:stCondLst>
                                  <p:childTnLst>
                                    <p:animEffect transition="out" filter="wipe(down)">
                                      <p:cBhvr>
                                        <p:cTn id="194" dur="68" accel="50000">
                                          <p:stCondLst>
                                            <p:cond delay="682"/>
                                          </p:stCondLst>
                                        </p:cTn>
                                        <p:tgtEl>
                                          <p:spTgt spid="17"/>
                                        </p:tgtEl>
                                      </p:cBhvr>
                                    </p:animEffect>
                                    <p:anim calcmode="lin" valueType="num">
                                      <p:cBhvr>
                                        <p:cTn id="195" dur="683" tmFilter="0,0; 0.14,0.31; 0.43,0.73; 0.71,0.91; 1.0,1.0">
                                          <p:stCondLst>
                                            <p:cond delay="0"/>
                                          </p:stCondLst>
                                        </p:cTn>
                                        <p:tgtEl>
                                          <p:spTgt spid="17"/>
                                        </p:tgtEl>
                                        <p:attrNameLst>
                                          <p:attrName>ppt_x</p:attrName>
                                        </p:attrNameLst>
                                      </p:cBhvr>
                                      <p:tavLst>
                                        <p:tav tm="0">
                                          <p:val>
                                            <p:strVal val="ppt_x"/>
                                          </p:val>
                                        </p:tav>
                                        <p:tav tm="100000">
                                          <p:val>
                                            <p:strVal val="#ppt_x+0.25"/>
                                          </p:val>
                                        </p:tav>
                                      </p:tavLst>
                                    </p:anim>
                                    <p:anim calcmode="lin" valueType="num">
                                      <p:cBhvr>
                                        <p:cTn id="196" dur="67">
                                          <p:stCondLst>
                                            <p:cond delay="683"/>
                                          </p:stCondLst>
                                        </p:cTn>
                                        <p:tgtEl>
                                          <p:spTgt spid="17"/>
                                        </p:tgtEl>
                                        <p:attrNameLst>
                                          <p:attrName>ppt_x</p:attrName>
                                        </p:attrNameLst>
                                      </p:cBhvr>
                                      <p:tavLst>
                                        <p:tav tm="0">
                                          <p:val>
                                            <p:strVal val="ppt_x"/>
                                          </p:val>
                                        </p:tav>
                                        <p:tav tm="100000">
                                          <p:val>
                                            <p:strVal val="ppt_x"/>
                                          </p:val>
                                        </p:tav>
                                      </p:tavLst>
                                    </p:anim>
                                    <p:anim calcmode="lin" valueType="num">
                                      <p:cBhvr>
                                        <p:cTn id="197" dur="249" tmFilter="0.0,0.0;0.25,0.07;0.50,0.2;0.75,0.467;1.0,1.0">
                                          <p:stCondLst>
                                            <p:cond delay="0"/>
                                          </p:stCondLst>
                                        </p:cTn>
                                        <p:tgtEl>
                                          <p:spTgt spid="17"/>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98" dur="249" tmFilter="0, 0; 0.125,0.2665; 0.25,0.4; 0.375,0.465; 0.5,0.5;  0.625,0.535; 0.75,0.6; 0.875,0.7335; 1,1">
                                          <p:stCondLst>
                                            <p:cond delay="249"/>
                                          </p:stCondLst>
                                        </p:cTn>
                                        <p:tgtEl>
                                          <p:spTgt spid="17"/>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99" dur="124" tmFilter="0, 0; 0.125,0.2665; 0.25,0.4; 0.375,0.465; 0.5,0.5;  0.625,0.535; 0.75,0.6; 0.875,0.7335; 1,1">
                                          <p:stCondLst>
                                            <p:cond delay="496"/>
                                          </p:stCondLst>
                                        </p:cTn>
                                        <p:tgtEl>
                                          <p:spTgt spid="17"/>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00" dur="61" tmFilter="0, 0; 0.125,0.2665; 0.25,0.4; 0.375,0.465; 0.5,0.5;  0.625,0.535; 0.75,0.6; 0.875,0.7335; 1,1">
                                          <p:stCondLst>
                                            <p:cond delay="621"/>
                                          </p:stCondLst>
                                        </p:cTn>
                                        <p:tgtEl>
                                          <p:spTgt spid="17"/>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01" dur="68" accel="50000">
                                          <p:stCondLst>
                                            <p:cond delay="682"/>
                                          </p:stCondLst>
                                        </p:cTn>
                                        <p:tgtEl>
                                          <p:spTgt spid="17"/>
                                        </p:tgtEl>
                                        <p:attrNameLst>
                                          <p:attrName>ppt_y</p:attrName>
                                        </p:attrNameLst>
                                      </p:cBhvr>
                                      <p:tavLst>
                                        <p:tav tm="0">
                                          <p:val>
                                            <p:strVal val="ppt_y"/>
                                          </p:val>
                                        </p:tav>
                                        <p:tav tm="100000">
                                          <p:val>
                                            <p:strVal val="ppt_y+ppt_h"/>
                                          </p:val>
                                        </p:tav>
                                      </p:tavLst>
                                    </p:anim>
                                    <p:animScale>
                                      <p:cBhvr>
                                        <p:cTn id="202" dur="10">
                                          <p:stCondLst>
                                            <p:cond delay="232"/>
                                          </p:stCondLst>
                                        </p:cTn>
                                        <p:tgtEl>
                                          <p:spTgt spid="17"/>
                                        </p:tgtEl>
                                      </p:cBhvr>
                                      <p:to x="100000" y="60000"/>
                                    </p:animScale>
                                    <p:animScale>
                                      <p:cBhvr>
                                        <p:cTn id="203" dur="62" decel="50000">
                                          <p:stCondLst>
                                            <p:cond delay="242"/>
                                          </p:stCondLst>
                                        </p:cTn>
                                        <p:tgtEl>
                                          <p:spTgt spid="17"/>
                                        </p:tgtEl>
                                      </p:cBhvr>
                                      <p:to x="100000" y="100000"/>
                                    </p:animScale>
                                    <p:animScale>
                                      <p:cBhvr>
                                        <p:cTn id="204" dur="10">
                                          <p:stCondLst>
                                            <p:cond delay="492"/>
                                          </p:stCondLst>
                                        </p:cTn>
                                        <p:tgtEl>
                                          <p:spTgt spid="17"/>
                                        </p:tgtEl>
                                      </p:cBhvr>
                                      <p:to x="100000" y="80000"/>
                                    </p:animScale>
                                    <p:animScale>
                                      <p:cBhvr>
                                        <p:cTn id="205" dur="62" decel="50000">
                                          <p:stCondLst>
                                            <p:cond delay="502"/>
                                          </p:stCondLst>
                                        </p:cTn>
                                        <p:tgtEl>
                                          <p:spTgt spid="17"/>
                                        </p:tgtEl>
                                      </p:cBhvr>
                                      <p:to x="100000" y="100000"/>
                                    </p:animScale>
                                    <p:animScale>
                                      <p:cBhvr>
                                        <p:cTn id="206" dur="10">
                                          <p:stCondLst>
                                            <p:cond delay="616"/>
                                          </p:stCondLst>
                                        </p:cTn>
                                        <p:tgtEl>
                                          <p:spTgt spid="17"/>
                                        </p:tgtEl>
                                      </p:cBhvr>
                                      <p:to x="100000" y="90000"/>
                                    </p:animScale>
                                    <p:animScale>
                                      <p:cBhvr>
                                        <p:cTn id="207" dur="62" decel="50000">
                                          <p:stCondLst>
                                            <p:cond delay="625"/>
                                          </p:stCondLst>
                                        </p:cTn>
                                        <p:tgtEl>
                                          <p:spTgt spid="17"/>
                                        </p:tgtEl>
                                      </p:cBhvr>
                                      <p:to x="100000" y="100000"/>
                                    </p:animScale>
                                    <p:animScale>
                                      <p:cBhvr>
                                        <p:cTn id="208" dur="10">
                                          <p:stCondLst>
                                            <p:cond delay="678"/>
                                          </p:stCondLst>
                                        </p:cTn>
                                        <p:tgtEl>
                                          <p:spTgt spid="17"/>
                                        </p:tgtEl>
                                      </p:cBhvr>
                                      <p:to x="100000" y="95000"/>
                                    </p:animScale>
                                    <p:animScale>
                                      <p:cBhvr>
                                        <p:cTn id="209" dur="62" decel="50000">
                                          <p:stCondLst>
                                            <p:cond delay="688"/>
                                          </p:stCondLst>
                                        </p:cTn>
                                        <p:tgtEl>
                                          <p:spTgt spid="17"/>
                                        </p:tgtEl>
                                      </p:cBhvr>
                                      <p:to x="100000" y="100000"/>
                                    </p:animScale>
                                    <p:set>
                                      <p:cBhvr>
                                        <p:cTn id="210" dur="1" fill="hold">
                                          <p:stCondLst>
                                            <p:cond delay="749"/>
                                          </p:stCondLst>
                                        </p:cTn>
                                        <p:tgtEl>
                                          <p:spTgt spid="17"/>
                                        </p:tgtEl>
                                        <p:attrNameLst>
                                          <p:attrName>style.visibility</p:attrName>
                                        </p:attrNameLst>
                                      </p:cBhvr>
                                      <p:to>
                                        <p:strVal val="hidden"/>
                                      </p:to>
                                    </p:set>
                                  </p:childTnLst>
                                </p:cTn>
                              </p:par>
                            </p:childTnLst>
                          </p:cTn>
                        </p:par>
                      </p:childTnLst>
                    </p:cTn>
                  </p:par>
                  <p:par>
                    <p:cTn id="211" fill="hold">
                      <p:stCondLst>
                        <p:cond delay="indefinite"/>
                      </p:stCondLst>
                      <p:childTnLst>
                        <p:par>
                          <p:cTn id="212" fill="hold">
                            <p:stCondLst>
                              <p:cond delay="0"/>
                            </p:stCondLst>
                            <p:childTnLst>
                              <p:par>
                                <p:cTn id="213" presetID="53" presetClass="entr" presetSubtype="16" fill="hold" nodeType="clickEffect">
                                  <p:stCondLst>
                                    <p:cond delay="0"/>
                                  </p:stCondLst>
                                  <p:childTnLst>
                                    <p:set>
                                      <p:cBhvr>
                                        <p:cTn id="214" dur="1" fill="hold">
                                          <p:stCondLst>
                                            <p:cond delay="0"/>
                                          </p:stCondLst>
                                        </p:cTn>
                                        <p:tgtEl>
                                          <p:spTgt spid="4102"/>
                                        </p:tgtEl>
                                        <p:attrNameLst>
                                          <p:attrName>style.visibility</p:attrName>
                                        </p:attrNameLst>
                                      </p:cBhvr>
                                      <p:to>
                                        <p:strVal val="visible"/>
                                      </p:to>
                                    </p:set>
                                    <p:anim calcmode="lin" valueType="num">
                                      <p:cBhvr>
                                        <p:cTn id="215" dur="500" fill="hold"/>
                                        <p:tgtEl>
                                          <p:spTgt spid="4102"/>
                                        </p:tgtEl>
                                        <p:attrNameLst>
                                          <p:attrName>ppt_w</p:attrName>
                                        </p:attrNameLst>
                                      </p:cBhvr>
                                      <p:tavLst>
                                        <p:tav tm="0">
                                          <p:val>
                                            <p:fltVal val="0"/>
                                          </p:val>
                                        </p:tav>
                                        <p:tav tm="100000">
                                          <p:val>
                                            <p:strVal val="#ppt_w"/>
                                          </p:val>
                                        </p:tav>
                                      </p:tavLst>
                                    </p:anim>
                                    <p:anim calcmode="lin" valueType="num">
                                      <p:cBhvr>
                                        <p:cTn id="216" dur="500" fill="hold"/>
                                        <p:tgtEl>
                                          <p:spTgt spid="4102"/>
                                        </p:tgtEl>
                                        <p:attrNameLst>
                                          <p:attrName>ppt_h</p:attrName>
                                        </p:attrNameLst>
                                      </p:cBhvr>
                                      <p:tavLst>
                                        <p:tav tm="0">
                                          <p:val>
                                            <p:fltVal val="0"/>
                                          </p:val>
                                        </p:tav>
                                        <p:tav tm="100000">
                                          <p:val>
                                            <p:strVal val="#ppt_h"/>
                                          </p:val>
                                        </p:tav>
                                      </p:tavLst>
                                    </p:anim>
                                    <p:animEffect transition="in" filter="fade">
                                      <p:cBhvr>
                                        <p:cTn id="217" dur="500"/>
                                        <p:tgtEl>
                                          <p:spTgt spid="4102"/>
                                        </p:tgtEl>
                                      </p:cBhvr>
                                    </p:animEffect>
                                  </p:childTnLst>
                                </p:cTn>
                              </p:par>
                              <p:par>
                                <p:cTn id="218" presetID="53" presetClass="entr" presetSubtype="16" fill="hold" grpId="0" nodeType="withEffect">
                                  <p:stCondLst>
                                    <p:cond delay="0"/>
                                  </p:stCondLst>
                                  <p:childTnLst>
                                    <p:set>
                                      <p:cBhvr>
                                        <p:cTn id="219" dur="1" fill="hold">
                                          <p:stCondLst>
                                            <p:cond delay="0"/>
                                          </p:stCondLst>
                                        </p:cTn>
                                        <p:tgtEl>
                                          <p:spTgt spid="19"/>
                                        </p:tgtEl>
                                        <p:attrNameLst>
                                          <p:attrName>style.visibility</p:attrName>
                                        </p:attrNameLst>
                                      </p:cBhvr>
                                      <p:to>
                                        <p:strVal val="visible"/>
                                      </p:to>
                                    </p:set>
                                    <p:anim calcmode="lin" valueType="num">
                                      <p:cBhvr>
                                        <p:cTn id="220" dur="500" fill="hold"/>
                                        <p:tgtEl>
                                          <p:spTgt spid="19"/>
                                        </p:tgtEl>
                                        <p:attrNameLst>
                                          <p:attrName>ppt_w</p:attrName>
                                        </p:attrNameLst>
                                      </p:cBhvr>
                                      <p:tavLst>
                                        <p:tav tm="0">
                                          <p:val>
                                            <p:fltVal val="0"/>
                                          </p:val>
                                        </p:tav>
                                        <p:tav tm="100000">
                                          <p:val>
                                            <p:strVal val="#ppt_w"/>
                                          </p:val>
                                        </p:tav>
                                      </p:tavLst>
                                    </p:anim>
                                    <p:anim calcmode="lin" valueType="num">
                                      <p:cBhvr>
                                        <p:cTn id="221" dur="500" fill="hold"/>
                                        <p:tgtEl>
                                          <p:spTgt spid="19"/>
                                        </p:tgtEl>
                                        <p:attrNameLst>
                                          <p:attrName>ppt_h</p:attrName>
                                        </p:attrNameLst>
                                      </p:cBhvr>
                                      <p:tavLst>
                                        <p:tav tm="0">
                                          <p:val>
                                            <p:fltVal val="0"/>
                                          </p:val>
                                        </p:tav>
                                        <p:tav tm="100000">
                                          <p:val>
                                            <p:strVal val="#ppt_h"/>
                                          </p:val>
                                        </p:tav>
                                      </p:tavLst>
                                    </p:anim>
                                    <p:animEffect transition="in" filter="fade">
                                      <p:cBhvr>
                                        <p:cTn id="222" dur="500"/>
                                        <p:tgtEl>
                                          <p:spTgt spid="19"/>
                                        </p:tgtEl>
                                      </p:cBhvr>
                                    </p:animEffect>
                                  </p:childTnLst>
                                </p:cTn>
                              </p:par>
                            </p:childTnLst>
                          </p:cTn>
                        </p:par>
                      </p:childTnLst>
                    </p:cTn>
                  </p:par>
                  <p:par>
                    <p:cTn id="223" fill="hold">
                      <p:stCondLst>
                        <p:cond delay="indefinite"/>
                      </p:stCondLst>
                      <p:childTnLst>
                        <p:par>
                          <p:cTn id="224" fill="hold">
                            <p:stCondLst>
                              <p:cond delay="0"/>
                            </p:stCondLst>
                            <p:childTnLst>
                              <p:par>
                                <p:cTn id="225" presetID="16" presetClass="exit" presetSubtype="21" fill="hold" nodeType="clickEffect">
                                  <p:stCondLst>
                                    <p:cond delay="0"/>
                                  </p:stCondLst>
                                  <p:childTnLst>
                                    <p:animEffect transition="out" filter="barn(inVertical)">
                                      <p:cBhvr>
                                        <p:cTn id="226" dur="500"/>
                                        <p:tgtEl>
                                          <p:spTgt spid="4102"/>
                                        </p:tgtEl>
                                      </p:cBhvr>
                                    </p:animEffect>
                                    <p:set>
                                      <p:cBhvr>
                                        <p:cTn id="227" dur="1" fill="hold">
                                          <p:stCondLst>
                                            <p:cond delay="499"/>
                                          </p:stCondLst>
                                        </p:cTn>
                                        <p:tgtEl>
                                          <p:spTgt spid="4102"/>
                                        </p:tgtEl>
                                        <p:attrNameLst>
                                          <p:attrName>style.visibility</p:attrName>
                                        </p:attrNameLst>
                                      </p:cBhvr>
                                      <p:to>
                                        <p:strVal val="hidden"/>
                                      </p:to>
                                    </p:set>
                                  </p:childTnLst>
                                </p:cTn>
                              </p:par>
                              <p:par>
                                <p:cTn id="228" presetID="16" presetClass="exit" presetSubtype="21" fill="hold" grpId="1" nodeType="withEffect">
                                  <p:stCondLst>
                                    <p:cond delay="0"/>
                                  </p:stCondLst>
                                  <p:childTnLst>
                                    <p:animEffect transition="out" filter="barn(inVertical)">
                                      <p:cBhvr>
                                        <p:cTn id="229" dur="500"/>
                                        <p:tgtEl>
                                          <p:spTgt spid="19"/>
                                        </p:tgtEl>
                                      </p:cBhvr>
                                    </p:animEffect>
                                    <p:set>
                                      <p:cBhvr>
                                        <p:cTn id="230" dur="1" fill="hold">
                                          <p:stCondLst>
                                            <p:cond delay="499"/>
                                          </p:stCondLst>
                                        </p:cTn>
                                        <p:tgtEl>
                                          <p:spTgt spid="19"/>
                                        </p:tgtEl>
                                        <p:attrNameLst>
                                          <p:attrName>style.visibility</p:attrName>
                                        </p:attrNameLst>
                                      </p:cBhvr>
                                      <p:to>
                                        <p:strVal val="hidden"/>
                                      </p:to>
                                    </p:set>
                                  </p:childTnLst>
                                </p:cTn>
                              </p:par>
                            </p:childTnLst>
                          </p:cTn>
                        </p:par>
                      </p:childTnLst>
                    </p:cTn>
                  </p:par>
                  <p:par>
                    <p:cTn id="231" fill="hold">
                      <p:stCondLst>
                        <p:cond delay="indefinite"/>
                      </p:stCondLst>
                      <p:childTnLst>
                        <p:par>
                          <p:cTn id="232" fill="hold">
                            <p:stCondLst>
                              <p:cond delay="0"/>
                            </p:stCondLst>
                            <p:childTnLst>
                              <p:par>
                                <p:cTn id="233" presetID="45" presetClass="entr" presetSubtype="0" fill="hold" grpId="0" nodeType="clickEffect">
                                  <p:stCondLst>
                                    <p:cond delay="0"/>
                                  </p:stCondLst>
                                  <p:childTnLst>
                                    <p:set>
                                      <p:cBhvr>
                                        <p:cTn id="234" dur="1" fill="hold">
                                          <p:stCondLst>
                                            <p:cond delay="0"/>
                                          </p:stCondLst>
                                        </p:cTn>
                                        <p:tgtEl>
                                          <p:spTgt spid="20"/>
                                        </p:tgtEl>
                                        <p:attrNameLst>
                                          <p:attrName>style.visibility</p:attrName>
                                        </p:attrNameLst>
                                      </p:cBhvr>
                                      <p:to>
                                        <p:strVal val="visible"/>
                                      </p:to>
                                    </p:set>
                                    <p:animEffect transition="in" filter="fade">
                                      <p:cBhvr>
                                        <p:cTn id="235" dur="750"/>
                                        <p:tgtEl>
                                          <p:spTgt spid="20"/>
                                        </p:tgtEl>
                                      </p:cBhvr>
                                    </p:animEffect>
                                    <p:anim calcmode="lin" valueType="num">
                                      <p:cBhvr>
                                        <p:cTn id="236" dur="750" fill="hold"/>
                                        <p:tgtEl>
                                          <p:spTgt spid="20"/>
                                        </p:tgtEl>
                                        <p:attrNameLst>
                                          <p:attrName>ppt_w</p:attrName>
                                        </p:attrNameLst>
                                      </p:cBhvr>
                                      <p:tavLst>
                                        <p:tav tm="0" fmla="#ppt_w*sin(2.5*pi*$)">
                                          <p:val>
                                            <p:fltVal val="0"/>
                                          </p:val>
                                        </p:tav>
                                        <p:tav tm="100000">
                                          <p:val>
                                            <p:fltVal val="1"/>
                                          </p:val>
                                        </p:tav>
                                      </p:tavLst>
                                    </p:anim>
                                    <p:anim calcmode="lin" valueType="num">
                                      <p:cBhvr>
                                        <p:cTn id="237" dur="750" fill="hold"/>
                                        <p:tgtEl>
                                          <p:spTgt spid="20"/>
                                        </p:tgtEl>
                                        <p:attrNameLst>
                                          <p:attrName>ppt_h</p:attrName>
                                        </p:attrNameLst>
                                      </p:cBhvr>
                                      <p:tavLst>
                                        <p:tav tm="0">
                                          <p:val>
                                            <p:strVal val="#ppt_h"/>
                                          </p:val>
                                        </p:tav>
                                        <p:tav tm="100000">
                                          <p:val>
                                            <p:strVal val="#ppt_h"/>
                                          </p:val>
                                        </p:tav>
                                      </p:tavLst>
                                    </p:anim>
                                  </p:childTnLst>
                                </p:cTn>
                              </p:par>
                            </p:childTnLst>
                          </p:cTn>
                        </p:par>
                      </p:childTnLst>
                    </p:cTn>
                  </p:par>
                  <p:par>
                    <p:cTn id="238" fill="hold">
                      <p:stCondLst>
                        <p:cond delay="indefinite"/>
                      </p:stCondLst>
                      <p:childTnLst>
                        <p:par>
                          <p:cTn id="239" fill="hold">
                            <p:stCondLst>
                              <p:cond delay="0"/>
                            </p:stCondLst>
                            <p:childTnLst>
                              <p:par>
                                <p:cTn id="240" presetID="26" presetClass="exit" presetSubtype="0" fill="hold" grpId="1" nodeType="clickEffect">
                                  <p:stCondLst>
                                    <p:cond delay="0"/>
                                  </p:stCondLst>
                                  <p:childTnLst>
                                    <p:animEffect transition="out" filter="wipe(down)">
                                      <p:cBhvr>
                                        <p:cTn id="241" dur="90" accel="50000">
                                          <p:stCondLst>
                                            <p:cond delay="910"/>
                                          </p:stCondLst>
                                        </p:cTn>
                                        <p:tgtEl>
                                          <p:spTgt spid="20"/>
                                        </p:tgtEl>
                                      </p:cBhvr>
                                    </p:animEffect>
                                    <p:anim calcmode="lin" valueType="num">
                                      <p:cBhvr>
                                        <p:cTn id="242" dur="911" tmFilter="0,0; 0.14,0.31; 0.43,0.73; 0.71,0.91; 1.0,1.0">
                                          <p:stCondLst>
                                            <p:cond delay="0"/>
                                          </p:stCondLst>
                                        </p:cTn>
                                        <p:tgtEl>
                                          <p:spTgt spid="20"/>
                                        </p:tgtEl>
                                        <p:attrNameLst>
                                          <p:attrName>ppt_x</p:attrName>
                                        </p:attrNameLst>
                                      </p:cBhvr>
                                      <p:tavLst>
                                        <p:tav tm="0">
                                          <p:val>
                                            <p:strVal val="ppt_x"/>
                                          </p:val>
                                        </p:tav>
                                        <p:tav tm="100000">
                                          <p:val>
                                            <p:strVal val="#ppt_x+0.25"/>
                                          </p:val>
                                        </p:tav>
                                      </p:tavLst>
                                    </p:anim>
                                    <p:anim calcmode="lin" valueType="num">
                                      <p:cBhvr>
                                        <p:cTn id="243" dur="89">
                                          <p:stCondLst>
                                            <p:cond delay="911"/>
                                          </p:stCondLst>
                                        </p:cTn>
                                        <p:tgtEl>
                                          <p:spTgt spid="20"/>
                                        </p:tgtEl>
                                        <p:attrNameLst>
                                          <p:attrName>ppt_x</p:attrName>
                                        </p:attrNameLst>
                                      </p:cBhvr>
                                      <p:tavLst>
                                        <p:tav tm="0">
                                          <p:val>
                                            <p:strVal val="ppt_x"/>
                                          </p:val>
                                        </p:tav>
                                        <p:tav tm="100000">
                                          <p:val>
                                            <p:strVal val="ppt_x"/>
                                          </p:val>
                                        </p:tav>
                                      </p:tavLst>
                                    </p:anim>
                                    <p:anim calcmode="lin" valueType="num">
                                      <p:cBhvr>
                                        <p:cTn id="244" dur="332" tmFilter="0.0,0.0;0.25,0.07;0.50,0.2;0.75,0.467;1.0,1.0">
                                          <p:stCondLst>
                                            <p:cond delay="0"/>
                                          </p:stCondLst>
                                        </p:cTn>
                                        <p:tgtEl>
                                          <p:spTgt spid="20"/>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245" dur="332" tmFilter="0, 0; 0.125,0.2665; 0.25,0.4; 0.375,0.465; 0.5,0.5;  0.625,0.535; 0.75,0.6; 0.875,0.7335; 1,1">
                                          <p:stCondLst>
                                            <p:cond delay="332"/>
                                          </p:stCondLst>
                                        </p:cTn>
                                        <p:tgtEl>
                                          <p:spTgt spid="20"/>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246" dur="166" tmFilter="0, 0; 0.125,0.2665; 0.25,0.4; 0.375,0.465; 0.5,0.5;  0.625,0.535; 0.75,0.6; 0.875,0.7335; 1,1">
                                          <p:stCondLst>
                                            <p:cond delay="662"/>
                                          </p:stCondLst>
                                        </p:cTn>
                                        <p:tgtEl>
                                          <p:spTgt spid="20"/>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47" dur="82" tmFilter="0, 0; 0.125,0.2665; 0.25,0.4; 0.375,0.465; 0.5,0.5;  0.625,0.535; 0.75,0.6; 0.875,0.7335; 1,1">
                                          <p:stCondLst>
                                            <p:cond delay="828"/>
                                          </p:stCondLst>
                                        </p:cTn>
                                        <p:tgtEl>
                                          <p:spTgt spid="20"/>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48" dur="90" accel="50000">
                                          <p:stCondLst>
                                            <p:cond delay="910"/>
                                          </p:stCondLst>
                                        </p:cTn>
                                        <p:tgtEl>
                                          <p:spTgt spid="20"/>
                                        </p:tgtEl>
                                        <p:attrNameLst>
                                          <p:attrName>ppt_y</p:attrName>
                                        </p:attrNameLst>
                                      </p:cBhvr>
                                      <p:tavLst>
                                        <p:tav tm="0">
                                          <p:val>
                                            <p:strVal val="ppt_y"/>
                                          </p:val>
                                        </p:tav>
                                        <p:tav tm="100000">
                                          <p:val>
                                            <p:strVal val="ppt_y+ppt_h"/>
                                          </p:val>
                                        </p:tav>
                                      </p:tavLst>
                                    </p:anim>
                                    <p:animScale>
                                      <p:cBhvr>
                                        <p:cTn id="249" dur="13">
                                          <p:stCondLst>
                                            <p:cond delay="310"/>
                                          </p:stCondLst>
                                        </p:cTn>
                                        <p:tgtEl>
                                          <p:spTgt spid="20"/>
                                        </p:tgtEl>
                                      </p:cBhvr>
                                      <p:to x="100000" y="60000"/>
                                    </p:animScale>
                                    <p:animScale>
                                      <p:cBhvr>
                                        <p:cTn id="250" dur="83" decel="50000">
                                          <p:stCondLst>
                                            <p:cond delay="323"/>
                                          </p:stCondLst>
                                        </p:cTn>
                                        <p:tgtEl>
                                          <p:spTgt spid="20"/>
                                        </p:tgtEl>
                                      </p:cBhvr>
                                      <p:to x="100000" y="100000"/>
                                    </p:animScale>
                                    <p:animScale>
                                      <p:cBhvr>
                                        <p:cTn id="251" dur="13">
                                          <p:stCondLst>
                                            <p:cond delay="656"/>
                                          </p:stCondLst>
                                        </p:cTn>
                                        <p:tgtEl>
                                          <p:spTgt spid="20"/>
                                        </p:tgtEl>
                                      </p:cBhvr>
                                      <p:to x="100000" y="80000"/>
                                    </p:animScale>
                                    <p:animScale>
                                      <p:cBhvr>
                                        <p:cTn id="252" dur="83" decel="50000">
                                          <p:stCondLst>
                                            <p:cond delay="669"/>
                                          </p:stCondLst>
                                        </p:cTn>
                                        <p:tgtEl>
                                          <p:spTgt spid="20"/>
                                        </p:tgtEl>
                                      </p:cBhvr>
                                      <p:to x="100000" y="100000"/>
                                    </p:animScale>
                                    <p:animScale>
                                      <p:cBhvr>
                                        <p:cTn id="253" dur="13">
                                          <p:stCondLst>
                                            <p:cond delay="821"/>
                                          </p:stCondLst>
                                        </p:cTn>
                                        <p:tgtEl>
                                          <p:spTgt spid="20"/>
                                        </p:tgtEl>
                                      </p:cBhvr>
                                      <p:to x="100000" y="90000"/>
                                    </p:animScale>
                                    <p:animScale>
                                      <p:cBhvr>
                                        <p:cTn id="254" dur="83" decel="50000">
                                          <p:stCondLst>
                                            <p:cond delay="834"/>
                                          </p:stCondLst>
                                        </p:cTn>
                                        <p:tgtEl>
                                          <p:spTgt spid="20"/>
                                        </p:tgtEl>
                                      </p:cBhvr>
                                      <p:to x="100000" y="100000"/>
                                    </p:animScale>
                                    <p:animScale>
                                      <p:cBhvr>
                                        <p:cTn id="255" dur="13">
                                          <p:stCondLst>
                                            <p:cond delay="904"/>
                                          </p:stCondLst>
                                        </p:cTn>
                                        <p:tgtEl>
                                          <p:spTgt spid="20"/>
                                        </p:tgtEl>
                                      </p:cBhvr>
                                      <p:to x="100000" y="95000"/>
                                    </p:animScale>
                                    <p:animScale>
                                      <p:cBhvr>
                                        <p:cTn id="256" dur="83" decel="50000">
                                          <p:stCondLst>
                                            <p:cond delay="917"/>
                                          </p:stCondLst>
                                        </p:cTn>
                                        <p:tgtEl>
                                          <p:spTgt spid="20"/>
                                        </p:tgtEl>
                                      </p:cBhvr>
                                      <p:to x="100000" y="100000"/>
                                    </p:animScale>
                                    <p:set>
                                      <p:cBhvr>
                                        <p:cTn id="257" dur="1" fill="hold">
                                          <p:stCondLst>
                                            <p:cond delay="999"/>
                                          </p:stCondLst>
                                        </p:cTn>
                                        <p:tgtEl>
                                          <p:spTgt spid="20"/>
                                        </p:tgtEl>
                                        <p:attrNameLst>
                                          <p:attrName>style.visibility</p:attrName>
                                        </p:attrNameLst>
                                      </p:cBhvr>
                                      <p:to>
                                        <p:strVal val="hidden"/>
                                      </p:to>
                                    </p:set>
                                  </p:childTnLst>
                                </p:cTn>
                              </p:par>
                            </p:childTnLst>
                          </p:cTn>
                        </p:par>
                      </p:childTnLst>
                    </p:cTn>
                  </p:par>
                  <p:par>
                    <p:cTn id="258" fill="hold">
                      <p:stCondLst>
                        <p:cond delay="indefinite"/>
                      </p:stCondLst>
                      <p:childTnLst>
                        <p:par>
                          <p:cTn id="259" fill="hold">
                            <p:stCondLst>
                              <p:cond delay="0"/>
                            </p:stCondLst>
                            <p:childTnLst>
                              <p:par>
                                <p:cTn id="260" presetID="2" presetClass="entr" presetSubtype="4" fill="hold" grpId="0" nodeType="clickEffect">
                                  <p:stCondLst>
                                    <p:cond delay="0"/>
                                  </p:stCondLst>
                                  <p:childTnLst>
                                    <p:set>
                                      <p:cBhvr>
                                        <p:cTn id="261" dur="1" fill="hold">
                                          <p:stCondLst>
                                            <p:cond delay="0"/>
                                          </p:stCondLst>
                                        </p:cTn>
                                        <p:tgtEl>
                                          <p:spTgt spid="21"/>
                                        </p:tgtEl>
                                        <p:attrNameLst>
                                          <p:attrName>style.visibility</p:attrName>
                                        </p:attrNameLst>
                                      </p:cBhvr>
                                      <p:to>
                                        <p:strVal val="visible"/>
                                      </p:to>
                                    </p:set>
                                    <p:anim calcmode="lin" valueType="num">
                                      <p:cBhvr additive="base">
                                        <p:cTn id="262" dur="500" fill="hold"/>
                                        <p:tgtEl>
                                          <p:spTgt spid="21"/>
                                        </p:tgtEl>
                                        <p:attrNameLst>
                                          <p:attrName>ppt_x</p:attrName>
                                        </p:attrNameLst>
                                      </p:cBhvr>
                                      <p:tavLst>
                                        <p:tav tm="0">
                                          <p:val>
                                            <p:strVal val="#ppt_x"/>
                                          </p:val>
                                        </p:tav>
                                        <p:tav tm="100000">
                                          <p:val>
                                            <p:strVal val="#ppt_x"/>
                                          </p:val>
                                        </p:tav>
                                      </p:tavLst>
                                    </p:anim>
                                    <p:anim calcmode="lin" valueType="num">
                                      <p:cBhvr additive="base">
                                        <p:cTn id="26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64" fill="hold">
                      <p:stCondLst>
                        <p:cond delay="indefinite"/>
                      </p:stCondLst>
                      <p:childTnLst>
                        <p:par>
                          <p:cTn id="265" fill="hold">
                            <p:stCondLst>
                              <p:cond delay="0"/>
                            </p:stCondLst>
                            <p:childTnLst>
                              <p:par>
                                <p:cTn id="266" presetID="31" presetClass="exit" presetSubtype="0" fill="hold" grpId="1" nodeType="clickEffect">
                                  <p:stCondLst>
                                    <p:cond delay="0"/>
                                  </p:stCondLst>
                                  <p:childTnLst>
                                    <p:anim calcmode="lin" valueType="num">
                                      <p:cBhvr>
                                        <p:cTn id="267" dur="750"/>
                                        <p:tgtEl>
                                          <p:spTgt spid="21"/>
                                        </p:tgtEl>
                                        <p:attrNameLst>
                                          <p:attrName>ppt_w</p:attrName>
                                        </p:attrNameLst>
                                      </p:cBhvr>
                                      <p:tavLst>
                                        <p:tav tm="0">
                                          <p:val>
                                            <p:strVal val="ppt_w"/>
                                          </p:val>
                                        </p:tav>
                                        <p:tav tm="100000">
                                          <p:val>
                                            <p:fltVal val="0"/>
                                          </p:val>
                                        </p:tav>
                                      </p:tavLst>
                                    </p:anim>
                                    <p:anim calcmode="lin" valueType="num">
                                      <p:cBhvr>
                                        <p:cTn id="268" dur="750"/>
                                        <p:tgtEl>
                                          <p:spTgt spid="21"/>
                                        </p:tgtEl>
                                        <p:attrNameLst>
                                          <p:attrName>ppt_h</p:attrName>
                                        </p:attrNameLst>
                                      </p:cBhvr>
                                      <p:tavLst>
                                        <p:tav tm="0">
                                          <p:val>
                                            <p:strVal val="ppt_h"/>
                                          </p:val>
                                        </p:tav>
                                        <p:tav tm="100000">
                                          <p:val>
                                            <p:fltVal val="0"/>
                                          </p:val>
                                        </p:tav>
                                      </p:tavLst>
                                    </p:anim>
                                    <p:anim calcmode="lin" valueType="num">
                                      <p:cBhvr>
                                        <p:cTn id="269" dur="750"/>
                                        <p:tgtEl>
                                          <p:spTgt spid="21"/>
                                        </p:tgtEl>
                                        <p:attrNameLst>
                                          <p:attrName>style.rotation</p:attrName>
                                        </p:attrNameLst>
                                      </p:cBhvr>
                                      <p:tavLst>
                                        <p:tav tm="0">
                                          <p:val>
                                            <p:fltVal val="0"/>
                                          </p:val>
                                        </p:tav>
                                        <p:tav tm="100000">
                                          <p:val>
                                            <p:fltVal val="90"/>
                                          </p:val>
                                        </p:tav>
                                      </p:tavLst>
                                    </p:anim>
                                    <p:animEffect transition="out" filter="fade">
                                      <p:cBhvr>
                                        <p:cTn id="270" dur="750"/>
                                        <p:tgtEl>
                                          <p:spTgt spid="21"/>
                                        </p:tgtEl>
                                      </p:cBhvr>
                                    </p:animEffect>
                                    <p:set>
                                      <p:cBhvr>
                                        <p:cTn id="271" dur="1" fill="hold">
                                          <p:stCondLst>
                                            <p:cond delay="74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flipH="1">
            <a:off x="1839498" y="1360669"/>
            <a:ext cx="5465005" cy="464009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aphicFrame>
        <p:nvGraphicFramePr>
          <p:cNvPr id="9" name="Содержимое 8"/>
          <p:cNvGraphicFramePr>
            <a:graphicFrameLocks noGrp="1"/>
          </p:cNvGraphicFramePr>
          <p:nvPr>
            <p:ph sz="quarter" idx="2"/>
            <p:extLst>
              <p:ext uri="{D42A27DB-BD31-4B8C-83A1-F6EECF244321}">
                <p14:modId xmlns:p14="http://schemas.microsoft.com/office/powerpoint/2010/main" val="3472618568"/>
              </p:ext>
            </p:extLst>
          </p:nvPr>
        </p:nvGraphicFramePr>
        <p:xfrm>
          <a:off x="0" y="1014928"/>
          <a:ext cx="9144000" cy="42862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Скругленный прямоугольник 2"/>
          <p:cNvSpPr/>
          <p:nvPr/>
        </p:nvSpPr>
        <p:spPr>
          <a:xfrm>
            <a:off x="2123728" y="332656"/>
            <a:ext cx="4752528" cy="648072"/>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lang="ru-RU" sz="2800" b="1" dirty="0">
                <a:solidFill>
                  <a:schemeClr val="tx1"/>
                </a:solidFill>
              </a:rPr>
              <a:t>Искушение в пустыне</a:t>
            </a:r>
          </a:p>
        </p:txBody>
      </p:sp>
      <p:sp>
        <p:nvSpPr>
          <p:cNvPr id="6" name="Скругленный прямоугольник 5"/>
          <p:cNvSpPr/>
          <p:nvPr/>
        </p:nvSpPr>
        <p:spPr>
          <a:xfrm>
            <a:off x="395536" y="5733256"/>
            <a:ext cx="8496944" cy="936104"/>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dk1"/>
          </a:lnRef>
          <a:fillRef idx="2">
            <a:schemeClr val="dk1"/>
          </a:fillRef>
          <a:effectRef idx="1">
            <a:schemeClr val="dk1"/>
          </a:effectRef>
          <a:fontRef idx="minor">
            <a:schemeClr val="dk1"/>
          </a:fontRef>
        </p:style>
        <p:txBody>
          <a:bodyPr rtlCol="0" anchor="ctr"/>
          <a:lstStyle/>
          <a:p>
            <a:pPr algn="ctr"/>
            <a:r>
              <a:rPr lang="ru-RU" b="1" i="1" dirty="0" err="1">
                <a:solidFill>
                  <a:schemeClr val="tx1"/>
                </a:solidFill>
              </a:rPr>
              <a:t>Зигабен</a:t>
            </a:r>
            <a:r>
              <a:rPr lang="ru-RU" b="1" i="1" dirty="0">
                <a:solidFill>
                  <a:schemeClr val="tx1"/>
                </a:solidFill>
              </a:rPr>
              <a:t>: «Почему Матфей последним записал искушение любостяжания, а Лука – тщеславия? Потому что Матфей заботился о порядке искушений, а Лука только о повествовании».</a:t>
            </a:r>
            <a:endParaRPr lang="ru-RU" b="1" dirty="0">
              <a:solidFill>
                <a:schemeClr val="tx1"/>
              </a:solidFill>
            </a:endParaRPr>
          </a:p>
        </p:txBody>
      </p:sp>
    </p:spTree>
    <p:extLst>
      <p:ext uri="{BB962C8B-B14F-4D97-AF65-F5344CB8AC3E}">
        <p14:creationId xmlns:p14="http://schemas.microsoft.com/office/powerpoint/2010/main" val="3245021762"/>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p:cTn id="7" dur="1000" fill="hold"/>
                                        <p:tgtEl>
                                          <p:spTgt spid="4100"/>
                                        </p:tgtEl>
                                        <p:attrNameLst>
                                          <p:attrName>ppt_w</p:attrName>
                                        </p:attrNameLst>
                                      </p:cBhvr>
                                      <p:tavLst>
                                        <p:tav tm="0">
                                          <p:val>
                                            <p:strVal val="#ppt_w*0.70"/>
                                          </p:val>
                                        </p:tav>
                                        <p:tav tm="100000">
                                          <p:val>
                                            <p:strVal val="#ppt_w"/>
                                          </p:val>
                                        </p:tav>
                                      </p:tavLst>
                                    </p:anim>
                                    <p:anim calcmode="lin" valueType="num">
                                      <p:cBhvr>
                                        <p:cTn id="8" dur="1000" fill="hold"/>
                                        <p:tgtEl>
                                          <p:spTgt spid="4100"/>
                                        </p:tgtEl>
                                        <p:attrNameLst>
                                          <p:attrName>ppt_h</p:attrName>
                                        </p:attrNameLst>
                                      </p:cBhvr>
                                      <p:tavLst>
                                        <p:tav tm="0">
                                          <p:val>
                                            <p:strVal val="#ppt_h"/>
                                          </p:val>
                                        </p:tav>
                                        <p:tav tm="100000">
                                          <p:val>
                                            <p:strVal val="#ppt_h"/>
                                          </p:val>
                                        </p:tav>
                                      </p:tavLst>
                                    </p:anim>
                                    <p:animEffect transition="in" filter="fade">
                                      <p:cBhvr>
                                        <p:cTn id="9" dur="1000"/>
                                        <p:tgtEl>
                                          <p:spTgt spid="4100"/>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9">
                                            <p:graphicEl>
                                              <a:dgm id="{B2E339AA-AB1A-4830-9FA2-CDD689AFBB1C}"/>
                                            </p:graphicEl>
                                          </p:spTgt>
                                        </p:tgtEl>
                                        <p:attrNameLst>
                                          <p:attrName>style.visibility</p:attrName>
                                        </p:attrNameLst>
                                      </p:cBhvr>
                                      <p:to>
                                        <p:strVal val="visible"/>
                                      </p:to>
                                    </p:set>
                                    <p:animEffect transition="in" filter="fade">
                                      <p:cBhvr>
                                        <p:cTn id="14" dur="2000"/>
                                        <p:tgtEl>
                                          <p:spTgt spid="9">
                                            <p:graphicEl>
                                              <a:dgm id="{B2E339AA-AB1A-4830-9FA2-CDD689AFBB1C}"/>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
                                            <p:graphicEl>
                                              <a:dgm id="{E2566D51-8049-4EB7-A4D0-9479B4A0D771}"/>
                                            </p:graphicEl>
                                          </p:spTgt>
                                        </p:tgtEl>
                                        <p:attrNameLst>
                                          <p:attrName>style.visibility</p:attrName>
                                        </p:attrNameLst>
                                      </p:cBhvr>
                                      <p:to>
                                        <p:strVal val="visible"/>
                                      </p:to>
                                    </p:set>
                                    <p:animEffect transition="in" filter="fade">
                                      <p:cBhvr>
                                        <p:cTn id="19" dur="2000"/>
                                        <p:tgtEl>
                                          <p:spTgt spid="9">
                                            <p:graphicEl>
                                              <a:dgm id="{E2566D51-8049-4EB7-A4D0-9479B4A0D771}"/>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graphicEl>
                                              <a:dgm id="{BEFEAF1C-7F13-4489-BC87-A7DF1F3E360E}"/>
                                            </p:graphicEl>
                                          </p:spTgt>
                                        </p:tgtEl>
                                        <p:attrNameLst>
                                          <p:attrName>style.visibility</p:attrName>
                                        </p:attrNameLst>
                                      </p:cBhvr>
                                      <p:to>
                                        <p:strVal val="visible"/>
                                      </p:to>
                                    </p:set>
                                    <p:animEffect transition="in" filter="fade">
                                      <p:cBhvr>
                                        <p:cTn id="24" dur="2000"/>
                                        <p:tgtEl>
                                          <p:spTgt spid="9">
                                            <p:graphicEl>
                                              <a:dgm id="{BEFEAF1C-7F13-4489-BC87-A7DF1F3E360E}"/>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9">
                                            <p:graphicEl>
                                              <a:dgm id="{1C5410E4-5BD9-418E-AE0C-0CF4F1F4EAD6}"/>
                                            </p:graphicEl>
                                          </p:spTgt>
                                        </p:tgtEl>
                                        <p:attrNameLst>
                                          <p:attrName>style.visibility</p:attrName>
                                        </p:attrNameLst>
                                      </p:cBhvr>
                                      <p:to>
                                        <p:strVal val="visible"/>
                                      </p:to>
                                    </p:set>
                                    <p:animEffect transition="in" filter="fade">
                                      <p:cBhvr>
                                        <p:cTn id="29" dur="2000"/>
                                        <p:tgtEl>
                                          <p:spTgt spid="9">
                                            <p:graphicEl>
                                              <a:dgm id="{1C5410E4-5BD9-418E-AE0C-0CF4F1F4EAD6}"/>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9">
                                            <p:graphicEl>
                                              <a:dgm id="{04D503DC-9DE4-4EA5-B1FE-D972B7B594FF}"/>
                                            </p:graphicEl>
                                          </p:spTgt>
                                        </p:tgtEl>
                                        <p:attrNameLst>
                                          <p:attrName>style.visibility</p:attrName>
                                        </p:attrNameLst>
                                      </p:cBhvr>
                                      <p:to>
                                        <p:strVal val="visible"/>
                                      </p:to>
                                    </p:set>
                                    <p:animEffect transition="in" filter="fade">
                                      <p:cBhvr>
                                        <p:cTn id="34" dur="2000"/>
                                        <p:tgtEl>
                                          <p:spTgt spid="9">
                                            <p:graphicEl>
                                              <a:dgm id="{04D503DC-9DE4-4EA5-B1FE-D972B7B594FF}"/>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graphicEl>
                                              <a:dgm id="{A6575CD4-5E81-4F6D-B141-15D239C0F848}"/>
                                            </p:graphicEl>
                                          </p:spTgt>
                                        </p:tgtEl>
                                        <p:attrNameLst>
                                          <p:attrName>style.visibility</p:attrName>
                                        </p:attrNameLst>
                                      </p:cBhvr>
                                      <p:to>
                                        <p:strVal val="visible"/>
                                      </p:to>
                                    </p:set>
                                    <p:animEffect transition="in" filter="fade">
                                      <p:cBhvr>
                                        <p:cTn id="39" dur="2000"/>
                                        <p:tgtEl>
                                          <p:spTgt spid="9">
                                            <p:graphicEl>
                                              <a:dgm id="{A6575CD4-5E81-4F6D-B141-15D239C0F848}"/>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p:cTn id="44" dur="500" fill="hold"/>
                                        <p:tgtEl>
                                          <p:spTgt spid="6"/>
                                        </p:tgtEl>
                                        <p:attrNameLst>
                                          <p:attrName>ppt_w</p:attrName>
                                        </p:attrNameLst>
                                      </p:cBhvr>
                                      <p:tavLst>
                                        <p:tav tm="0">
                                          <p:val>
                                            <p:fltVal val="0"/>
                                          </p:val>
                                        </p:tav>
                                        <p:tav tm="100000">
                                          <p:val>
                                            <p:strVal val="#ppt_w"/>
                                          </p:val>
                                        </p:tav>
                                      </p:tavLst>
                                    </p:anim>
                                    <p:anim calcmode="lin" valueType="num">
                                      <p:cBhvr>
                                        <p:cTn id="45" dur="500" fill="hold"/>
                                        <p:tgtEl>
                                          <p:spTgt spid="6"/>
                                        </p:tgtEl>
                                        <p:attrNameLst>
                                          <p:attrName>ppt_h</p:attrName>
                                        </p:attrNameLst>
                                      </p:cBhvr>
                                      <p:tavLst>
                                        <p:tav tm="0">
                                          <p:val>
                                            <p:fltVal val="0"/>
                                          </p:val>
                                        </p:tav>
                                        <p:tav tm="100000">
                                          <p:val>
                                            <p:strVal val="#ppt_h"/>
                                          </p:val>
                                        </p:tav>
                                      </p:tavLst>
                                    </p:anim>
                                    <p:animEffect transition="in" filter="fade">
                                      <p:cBhvr>
                                        <p:cTn id="4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Объект 4"/>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marL="0" indent="0">
              <a:buNone/>
            </a:pPr>
            <a:r>
              <a:rPr lang="ru-RU" dirty="0" smtClean="0"/>
              <a:t>Прочитать следующие отрывки:</a:t>
            </a:r>
          </a:p>
          <a:p>
            <a:r>
              <a:rPr lang="ru-RU" dirty="0" smtClean="0"/>
              <a:t>Начало </a:t>
            </a:r>
            <a:r>
              <a:rPr lang="ru-RU" dirty="0"/>
              <a:t>общественного служения Господа. Первые ученики (Ин. 1, 25-51</a:t>
            </a:r>
            <a:r>
              <a:rPr lang="ru-RU" dirty="0" smtClean="0"/>
              <a:t>).</a:t>
            </a:r>
          </a:p>
          <a:p>
            <a:r>
              <a:rPr lang="ru-RU" dirty="0" smtClean="0"/>
              <a:t>Возвращение </a:t>
            </a:r>
            <a:r>
              <a:rPr lang="ru-RU" dirty="0"/>
              <a:t>Христа в Галилею; чудо в Кане Галилейской (Ин. 2, 1-12).</a:t>
            </a:r>
          </a:p>
          <a:p>
            <a:r>
              <a:rPr lang="ru-RU" dirty="0"/>
              <a:t>Свидетельство Иисуса Христа о Своем </a:t>
            </a:r>
            <a:r>
              <a:rPr lang="ru-RU" dirty="0" err="1"/>
              <a:t>Богосыновстве</a:t>
            </a:r>
            <a:r>
              <a:rPr lang="ru-RU" dirty="0"/>
              <a:t>. Беседа Господа с Никодимом (Ин. 3, 1-21). </a:t>
            </a:r>
            <a:endParaRPr lang="ru-RU" dirty="0"/>
          </a:p>
        </p:txBody>
      </p:sp>
      <p:sp>
        <p:nvSpPr>
          <p:cNvPr id="6" name="Скругленный прямоугольник 5"/>
          <p:cNvSpPr/>
          <p:nvPr/>
        </p:nvSpPr>
        <p:spPr>
          <a:xfrm>
            <a:off x="827584" y="260648"/>
            <a:ext cx="7488832" cy="1008112"/>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ru-RU" sz="3600" b="1" dirty="0" smtClean="0">
                <a:solidFill>
                  <a:schemeClr val="tx1"/>
                </a:solidFill>
              </a:rPr>
              <a:t>Домашнее задание</a:t>
            </a:r>
            <a:endParaRPr lang="ru-RU" sz="3600" b="1" dirty="0">
              <a:solidFill>
                <a:schemeClr val="tx1"/>
              </a:solidFill>
            </a:endParaRPr>
          </a:p>
        </p:txBody>
      </p:sp>
    </p:spTree>
    <p:extLst>
      <p:ext uri="{BB962C8B-B14F-4D97-AF65-F5344CB8AC3E}">
        <p14:creationId xmlns:p14="http://schemas.microsoft.com/office/powerpoint/2010/main" val="2394655508"/>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821</TotalTime>
  <Words>3023</Words>
  <Application>Microsoft Office PowerPoint</Application>
  <PresentationFormat>Экран (4:3)</PresentationFormat>
  <Paragraphs>114</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Лекция 6. Богоявление и Крещение Господне. Искушение Господа в пустыне.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6. Богоявление и Крещение Господне. Искушение Господа в пустыне. </dc:title>
  <dc:creator>1</dc:creator>
  <cp:lastModifiedBy>1</cp:lastModifiedBy>
  <cp:revision>31</cp:revision>
  <dcterms:created xsi:type="dcterms:W3CDTF">2013-10-24T08:00:31Z</dcterms:created>
  <dcterms:modified xsi:type="dcterms:W3CDTF">2013-10-25T20:42:52Z</dcterms:modified>
</cp:coreProperties>
</file>